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df67bdf18a34d6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aa4a66f5a7544cf"/>
  </p:sldMasterIdLst>
  <p:sldIdLst>
    <p:sldId xmlns:r="http://schemas.openxmlformats.org/officeDocument/2006/relationships" id="256" r:id="Rb2a5f30306a64227"/>
    <p:sldId xmlns:r="http://schemas.openxmlformats.org/officeDocument/2006/relationships" id="257" r:id="R7c1ae6b691d945e8"/>
    <p:sldId xmlns:r="http://schemas.openxmlformats.org/officeDocument/2006/relationships" id="258" r:id="R2dbd96e2d3db4e5a"/>
    <p:sldId xmlns:r="http://schemas.openxmlformats.org/officeDocument/2006/relationships" id="259" r:id="R9f29b599f5724ab4"/>
    <p:sldId xmlns:r="http://schemas.openxmlformats.org/officeDocument/2006/relationships" id="260" r:id="Rc1fd345a907e4b37"/>
    <p:sldId xmlns:r="http://schemas.openxmlformats.org/officeDocument/2006/relationships" id="261" r:id="R83ffca4aa70d4cff"/>
    <p:sldId xmlns:r="http://schemas.openxmlformats.org/officeDocument/2006/relationships" id="262" r:id="R516cf7e1233c4e5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aa4a66f5a7544cf" /><Relationship Type="http://schemas.openxmlformats.org/officeDocument/2006/relationships/slide" Target="/ppt/slides/slide1.xml" Id="Rb2a5f30306a64227" /><Relationship Type="http://schemas.openxmlformats.org/officeDocument/2006/relationships/slide" Target="/ppt/slides/slide2.xml" Id="R7c1ae6b691d945e8" /><Relationship Type="http://schemas.openxmlformats.org/officeDocument/2006/relationships/slide" Target="/ppt/slides/slide3.xml" Id="R2dbd96e2d3db4e5a" /><Relationship Type="http://schemas.openxmlformats.org/officeDocument/2006/relationships/slide" Target="/ppt/slides/slide4.xml" Id="R9f29b599f5724ab4" /><Relationship Type="http://schemas.openxmlformats.org/officeDocument/2006/relationships/slide" Target="/ppt/slides/slide5.xml" Id="Rc1fd345a907e4b37" /><Relationship Type="http://schemas.openxmlformats.org/officeDocument/2006/relationships/slide" Target="/ppt/slides/slide6.xml" Id="R83ffca4aa70d4cff" /><Relationship Type="http://schemas.openxmlformats.org/officeDocument/2006/relationships/slide" Target="/ppt/slides/slide7.xml" Id="R516cf7e1233c4e5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86ceae8f679440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984fc9a3174f4e" /><Relationship Type="http://schemas.openxmlformats.org/officeDocument/2006/relationships/theme" Target="/ppt/slideMasters/theme/theme1.xml" Id="R9820f02c23e54fc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9984fc9a3174f4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4d0a12338b425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49bf24018f4df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f3aadaad1a4ed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9a3b9521f34f0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d48a0bf654497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477423a8b448d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66add852c147e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TYSNES INDUSTRI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TYSNES INDUSTRI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TYSNES INDUSTRI AS ble etablert [år] og holder til i Uggdal.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TYSNES INDUSTRI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TYSNES INDUSTRI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TYSNES INDUSTRI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8 183 376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−36 010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−70 296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6 555 731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9 707 006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TYSNES INDUSTRI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TYSNES KOMMUNE  –  67,1 %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ALSAKER FJORDBRUK AS  –  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KALI AS  –  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TYSNES SKOGEIGARLAG  –  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ØKLAND GUNNAR  –  5,4 %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BESSESEN KNUT ARNE  –  1,3 %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TYSNES INDUSTRI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Hollekjevegen 153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5685 Uggdal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53 43 16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postmaster@tias.no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www.tias.no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976 216 598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TYSNES INDUSTRI AS</a:t>
            </a:r>
          </a:p>
        </p:txBody>
      </p:sp>
    </p:spTree>
  </p:cSld>
  <p:clrMapOvr>
    <a:masterClrMapping xmlns:a="http://schemas.openxmlformats.org/drawingml/2006/main"/>
  </p:clrMapOvr>
</p:sld>
</file>