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c3cc8e24174b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16e8b49c224bd6"/>
  </p:sldMasterIdLst>
  <p:sldIdLst>
    <p:sldId xmlns:r="http://schemas.openxmlformats.org/officeDocument/2006/relationships" id="256" r:id="R4f23792879394499"/>
    <p:sldId xmlns:r="http://schemas.openxmlformats.org/officeDocument/2006/relationships" id="257" r:id="Rf0c1e8ff942a40ba"/>
    <p:sldId xmlns:r="http://schemas.openxmlformats.org/officeDocument/2006/relationships" id="258" r:id="R7e6f78a453a34093"/>
    <p:sldId xmlns:r="http://schemas.openxmlformats.org/officeDocument/2006/relationships" id="259" r:id="R499e0486f570450f"/>
    <p:sldId xmlns:r="http://schemas.openxmlformats.org/officeDocument/2006/relationships" id="260" r:id="R72b4db506b79412f"/>
    <p:sldId xmlns:r="http://schemas.openxmlformats.org/officeDocument/2006/relationships" id="261" r:id="R8f7cddf6147b40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16e8b49c224bd6" /><Relationship Type="http://schemas.openxmlformats.org/officeDocument/2006/relationships/slide" Target="/ppt/slides/slide1.xml" Id="R4f23792879394499" /><Relationship Type="http://schemas.openxmlformats.org/officeDocument/2006/relationships/slide" Target="/ppt/slides/slide2.xml" Id="Rf0c1e8ff942a40ba" /><Relationship Type="http://schemas.openxmlformats.org/officeDocument/2006/relationships/slide" Target="/ppt/slides/slide3.xml" Id="R7e6f78a453a34093" /><Relationship Type="http://schemas.openxmlformats.org/officeDocument/2006/relationships/slide" Target="/ppt/slides/slide4.xml" Id="R499e0486f570450f" /><Relationship Type="http://schemas.openxmlformats.org/officeDocument/2006/relationships/slide" Target="/ppt/slides/slide5.xml" Id="R72b4db506b79412f" /><Relationship Type="http://schemas.openxmlformats.org/officeDocument/2006/relationships/slide" Target="/ppt/slides/slide6.xml" Id="R8f7cddf6147b40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c7380f80eb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b1482189e4b8f" /><Relationship Type="http://schemas.openxmlformats.org/officeDocument/2006/relationships/theme" Target="/ppt/slideMasters/theme/theme1.xml" Id="R1ce47f1f642241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1b1482189e4b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830e2617348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ec9512fac49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61e53e3a549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dac9d6cc44d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dc3c739c947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5517db75446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