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01af1d407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6ea4ee31a40ea"/>
  </p:sldMasterIdLst>
  <p:sldIdLst>
    <p:sldId xmlns:r="http://schemas.openxmlformats.org/officeDocument/2006/relationships" id="256" r:id="Rf17af637e3a545e5"/>
    <p:sldId xmlns:r="http://schemas.openxmlformats.org/officeDocument/2006/relationships" id="257" r:id="Rdc7c0fe510d54799"/>
    <p:sldId xmlns:r="http://schemas.openxmlformats.org/officeDocument/2006/relationships" id="258" r:id="R4e3ca3c8f57a4f7e"/>
    <p:sldId xmlns:r="http://schemas.openxmlformats.org/officeDocument/2006/relationships" id="259" r:id="R0115da1003964944"/>
    <p:sldId xmlns:r="http://schemas.openxmlformats.org/officeDocument/2006/relationships" id="260" r:id="R0166ed04af0543a2"/>
    <p:sldId xmlns:r="http://schemas.openxmlformats.org/officeDocument/2006/relationships" id="261" r:id="R1e81f7b4ecfa4c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6ea4ee31a40ea" /><Relationship Type="http://schemas.openxmlformats.org/officeDocument/2006/relationships/slide" Target="/ppt/slides/slide1.xml" Id="Rf17af637e3a545e5" /><Relationship Type="http://schemas.openxmlformats.org/officeDocument/2006/relationships/slide" Target="/ppt/slides/slide2.xml" Id="Rdc7c0fe510d54799" /><Relationship Type="http://schemas.openxmlformats.org/officeDocument/2006/relationships/slide" Target="/ppt/slides/slide3.xml" Id="R4e3ca3c8f57a4f7e" /><Relationship Type="http://schemas.openxmlformats.org/officeDocument/2006/relationships/slide" Target="/ppt/slides/slide4.xml" Id="R0115da1003964944" /><Relationship Type="http://schemas.openxmlformats.org/officeDocument/2006/relationships/slide" Target="/ppt/slides/slide5.xml" Id="R0166ed04af0543a2" /><Relationship Type="http://schemas.openxmlformats.org/officeDocument/2006/relationships/slide" Target="/ppt/slides/slide6.xml" Id="R1e81f7b4ecfa4c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5fc09ffa5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1d43fa6564cf2" /><Relationship Type="http://schemas.openxmlformats.org/officeDocument/2006/relationships/theme" Target="/ppt/slideMasters/theme/theme1.xml" Id="Rf87e14296577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81d43fa656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569458067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60b4bcfc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4bcbc60f04b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f72cf7dd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dec3fdd1f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9e6c19241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