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05a5abf3fb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9a3283f5c4d10"/>
  </p:sldMasterIdLst>
  <p:sldIdLst>
    <p:sldId xmlns:r="http://schemas.openxmlformats.org/officeDocument/2006/relationships" id="256" r:id="R8c94bf28b2c44857"/>
    <p:sldId xmlns:r="http://schemas.openxmlformats.org/officeDocument/2006/relationships" id="257" r:id="R3b123e60f1f94c82"/>
    <p:sldId xmlns:r="http://schemas.openxmlformats.org/officeDocument/2006/relationships" id="258" r:id="R20e0b885cbaa4130"/>
    <p:sldId xmlns:r="http://schemas.openxmlformats.org/officeDocument/2006/relationships" id="259" r:id="Rd6cb165bdbc14fee"/>
    <p:sldId xmlns:r="http://schemas.openxmlformats.org/officeDocument/2006/relationships" id="260" r:id="R9a853640686a4019"/>
    <p:sldId xmlns:r="http://schemas.openxmlformats.org/officeDocument/2006/relationships" id="261" r:id="R8f8943703bfe4909"/>
    <p:sldId xmlns:r="http://schemas.openxmlformats.org/officeDocument/2006/relationships" id="262" r:id="R7509492d6db0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9a3283f5c4d10" /><Relationship Type="http://schemas.openxmlformats.org/officeDocument/2006/relationships/slide" Target="/ppt/slides/slide1.xml" Id="R8c94bf28b2c44857" /><Relationship Type="http://schemas.openxmlformats.org/officeDocument/2006/relationships/slide" Target="/ppt/slides/slide2.xml" Id="R3b123e60f1f94c82" /><Relationship Type="http://schemas.openxmlformats.org/officeDocument/2006/relationships/slide" Target="/ppt/slides/slide3.xml" Id="R20e0b885cbaa4130" /><Relationship Type="http://schemas.openxmlformats.org/officeDocument/2006/relationships/slide" Target="/ppt/slides/slide4.xml" Id="Rd6cb165bdbc14fee" /><Relationship Type="http://schemas.openxmlformats.org/officeDocument/2006/relationships/slide" Target="/ppt/slides/slide5.xml" Id="R9a853640686a4019" /><Relationship Type="http://schemas.openxmlformats.org/officeDocument/2006/relationships/slide" Target="/ppt/slides/slide6.xml" Id="R8f8943703bfe4909" /><Relationship Type="http://schemas.openxmlformats.org/officeDocument/2006/relationships/slide" Target="/ppt/slides/slide7.xml" Id="R7509492d6db0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e92c046e5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4b0d2e934d6f" /><Relationship Type="http://schemas.openxmlformats.org/officeDocument/2006/relationships/theme" Target="/ppt/slideMasters/theme/theme1.xml" Id="Rdc435f6e55e9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c4b0d2e934d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a7be28acb4b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2b9af3ce9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9d50260ab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f7060caf9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b8d0a8865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02d7cbb98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261f6fbda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