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b0cadb9c2647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a659bc9a104b5c"/>
  </p:sldMasterIdLst>
  <p:sldIdLst>
    <p:sldId xmlns:r="http://schemas.openxmlformats.org/officeDocument/2006/relationships" id="256" r:id="R2653c0edafb74841"/>
    <p:sldId xmlns:r="http://schemas.openxmlformats.org/officeDocument/2006/relationships" id="257" r:id="Re2deddd04470416a"/>
    <p:sldId xmlns:r="http://schemas.openxmlformats.org/officeDocument/2006/relationships" id="258" r:id="R5210902c277d4342"/>
    <p:sldId xmlns:r="http://schemas.openxmlformats.org/officeDocument/2006/relationships" id="259" r:id="R3189d1a164744e9a"/>
    <p:sldId xmlns:r="http://schemas.openxmlformats.org/officeDocument/2006/relationships" id="260" r:id="R09c8e85eef5b4bfb"/>
    <p:sldId xmlns:r="http://schemas.openxmlformats.org/officeDocument/2006/relationships" id="261" r:id="R64d8039ee9e349ad"/>
    <p:sldId xmlns:r="http://schemas.openxmlformats.org/officeDocument/2006/relationships" id="262" r:id="R06a5aa76838746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a659bc9a104b5c" /><Relationship Type="http://schemas.openxmlformats.org/officeDocument/2006/relationships/slide" Target="/ppt/slides/slide1.xml" Id="R2653c0edafb74841" /><Relationship Type="http://schemas.openxmlformats.org/officeDocument/2006/relationships/slide" Target="/ppt/slides/slide2.xml" Id="Re2deddd04470416a" /><Relationship Type="http://schemas.openxmlformats.org/officeDocument/2006/relationships/slide" Target="/ppt/slides/slide3.xml" Id="R5210902c277d4342" /><Relationship Type="http://schemas.openxmlformats.org/officeDocument/2006/relationships/slide" Target="/ppt/slides/slide4.xml" Id="R3189d1a164744e9a" /><Relationship Type="http://schemas.openxmlformats.org/officeDocument/2006/relationships/slide" Target="/ppt/slides/slide5.xml" Id="R09c8e85eef5b4bfb" /><Relationship Type="http://schemas.openxmlformats.org/officeDocument/2006/relationships/slide" Target="/ppt/slides/slide6.xml" Id="R64d8039ee9e349ad" /><Relationship Type="http://schemas.openxmlformats.org/officeDocument/2006/relationships/slide" Target="/ppt/slides/slide7.xml" Id="R06a5aa76838746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fc44f15d5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dd0cb59ae4205" /><Relationship Type="http://schemas.openxmlformats.org/officeDocument/2006/relationships/theme" Target="/ppt/slideMasters/theme/theme1.xml" Id="Re787e0e1af79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dd0cb59ae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c06e74b3340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59d54622948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edfff35845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622d8dfc245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9ea1629d54b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a2809ebbd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fb8a748b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