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4a1fb1d7694f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62316b840e4f36"/>
  </p:sldMasterIdLst>
  <p:sldIdLst>
    <p:sldId xmlns:r="http://schemas.openxmlformats.org/officeDocument/2006/relationships" id="256" r:id="R4c00e702fb7943ac"/>
    <p:sldId xmlns:r="http://schemas.openxmlformats.org/officeDocument/2006/relationships" id="257" r:id="Re2b809f12e654d28"/>
    <p:sldId xmlns:r="http://schemas.openxmlformats.org/officeDocument/2006/relationships" id="258" r:id="Re2ffd9fd3a85469c"/>
    <p:sldId xmlns:r="http://schemas.openxmlformats.org/officeDocument/2006/relationships" id="259" r:id="R6f6cc4457b6340a2"/>
    <p:sldId xmlns:r="http://schemas.openxmlformats.org/officeDocument/2006/relationships" id="260" r:id="Rbebe1acfe69849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62316b840e4f36" /><Relationship Type="http://schemas.openxmlformats.org/officeDocument/2006/relationships/slide" Target="/ppt/slides/slide1.xml" Id="R4c00e702fb7943ac" /><Relationship Type="http://schemas.openxmlformats.org/officeDocument/2006/relationships/slide" Target="/ppt/slides/slide2.xml" Id="Re2b809f12e654d28" /><Relationship Type="http://schemas.openxmlformats.org/officeDocument/2006/relationships/slide" Target="/ppt/slides/slide3.xml" Id="Re2ffd9fd3a85469c" /><Relationship Type="http://schemas.openxmlformats.org/officeDocument/2006/relationships/slide" Target="/ppt/slides/slide4.xml" Id="R6f6cc4457b6340a2" /><Relationship Type="http://schemas.openxmlformats.org/officeDocument/2006/relationships/slide" Target="/ppt/slides/slide5.xml" Id="Rbebe1acfe69849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fb60b2097742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11c2c86504b5a" /><Relationship Type="http://schemas.openxmlformats.org/officeDocument/2006/relationships/theme" Target="/ppt/slideMasters/theme/theme1.xml" Id="Rea335dc7d70845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611c2c86504b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f969e0c4245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831be02d140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e39aa56424b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7c1445a8145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da1f6355946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