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1a3163352c49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7b1c5660b433f"/>
  </p:sldMasterIdLst>
  <p:sldIdLst>
    <p:sldId xmlns:r="http://schemas.openxmlformats.org/officeDocument/2006/relationships" id="256" r:id="R4f85ea2f66854d2f"/>
    <p:sldId xmlns:r="http://schemas.openxmlformats.org/officeDocument/2006/relationships" id="257" r:id="Rbb3c2abba9ce49cb"/>
    <p:sldId xmlns:r="http://schemas.openxmlformats.org/officeDocument/2006/relationships" id="258" r:id="R6a9e15020f0e4466"/>
    <p:sldId xmlns:r="http://schemas.openxmlformats.org/officeDocument/2006/relationships" id="259" r:id="R17df8b9cf1f34250"/>
    <p:sldId xmlns:r="http://schemas.openxmlformats.org/officeDocument/2006/relationships" id="260" r:id="R99aa90aa8cf543ca"/>
    <p:sldId xmlns:r="http://schemas.openxmlformats.org/officeDocument/2006/relationships" id="261" r:id="Reca2ed8fd5144fd2"/>
    <p:sldId xmlns:r="http://schemas.openxmlformats.org/officeDocument/2006/relationships" id="262" r:id="R5fe0ecbb9a18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7b1c5660b433f" /><Relationship Type="http://schemas.openxmlformats.org/officeDocument/2006/relationships/slide" Target="/ppt/slides/slide1.xml" Id="R4f85ea2f66854d2f" /><Relationship Type="http://schemas.openxmlformats.org/officeDocument/2006/relationships/slide" Target="/ppt/slides/slide2.xml" Id="Rbb3c2abba9ce49cb" /><Relationship Type="http://schemas.openxmlformats.org/officeDocument/2006/relationships/slide" Target="/ppt/slides/slide3.xml" Id="R6a9e15020f0e4466" /><Relationship Type="http://schemas.openxmlformats.org/officeDocument/2006/relationships/slide" Target="/ppt/slides/slide4.xml" Id="R17df8b9cf1f34250" /><Relationship Type="http://schemas.openxmlformats.org/officeDocument/2006/relationships/slide" Target="/ppt/slides/slide5.xml" Id="R99aa90aa8cf543ca" /><Relationship Type="http://schemas.openxmlformats.org/officeDocument/2006/relationships/slide" Target="/ppt/slides/slide6.xml" Id="Reca2ed8fd5144fd2" /><Relationship Type="http://schemas.openxmlformats.org/officeDocument/2006/relationships/slide" Target="/ppt/slides/slide7.xml" Id="R5fe0ecbb9a18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43445a6c1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fc7624b97477c" /><Relationship Type="http://schemas.openxmlformats.org/officeDocument/2006/relationships/theme" Target="/ppt/slideMasters/theme/theme1.xml" Id="R532f55c8b161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4fc7624b97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cf17ba405743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871e633e748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dd2453948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d26a9ba7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9f6286333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6269393a240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6b0fb70a345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8 338 426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519 976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6 979 081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