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cbf5ac38e42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59cb366ea486e"/>
  </p:sldMasterIdLst>
  <p:sldIdLst>
    <p:sldId xmlns:r="http://schemas.openxmlformats.org/officeDocument/2006/relationships" id="256" r:id="R2fddf54db66f4f6c"/>
    <p:sldId xmlns:r="http://schemas.openxmlformats.org/officeDocument/2006/relationships" id="257" r:id="R50741bc94c8a4d7f"/>
    <p:sldId xmlns:r="http://schemas.openxmlformats.org/officeDocument/2006/relationships" id="258" r:id="R4d6505c80f6c44e8"/>
    <p:sldId xmlns:r="http://schemas.openxmlformats.org/officeDocument/2006/relationships" id="259" r:id="R261855ffc962469d"/>
    <p:sldId xmlns:r="http://schemas.openxmlformats.org/officeDocument/2006/relationships" id="260" r:id="R409edb3b7061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59cb366ea486e" /><Relationship Type="http://schemas.openxmlformats.org/officeDocument/2006/relationships/slide" Target="/ppt/slides/slide1.xml" Id="R2fddf54db66f4f6c" /><Relationship Type="http://schemas.openxmlformats.org/officeDocument/2006/relationships/slide" Target="/ppt/slides/slide2.xml" Id="R50741bc94c8a4d7f" /><Relationship Type="http://schemas.openxmlformats.org/officeDocument/2006/relationships/slide" Target="/ppt/slides/slide3.xml" Id="R4d6505c80f6c44e8" /><Relationship Type="http://schemas.openxmlformats.org/officeDocument/2006/relationships/slide" Target="/ppt/slides/slide4.xml" Id="R261855ffc962469d" /><Relationship Type="http://schemas.openxmlformats.org/officeDocument/2006/relationships/slide" Target="/ppt/slides/slide5.xml" Id="R409edb3b7061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8855737a643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770f421af48f6" /><Relationship Type="http://schemas.openxmlformats.org/officeDocument/2006/relationships/theme" Target="/ppt/slideMasters/theme/theme1.xml" Id="R80425fbcadf147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770f421af48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313fc41304c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77f0002cc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513c7240e4a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b23cec42d45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f69444b4a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