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37702058d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e0303ed7a487d"/>
  </p:sldMasterIdLst>
  <p:sldIdLst>
    <p:sldId xmlns:r="http://schemas.openxmlformats.org/officeDocument/2006/relationships" id="256" r:id="Ra4f1565ed2ba498a"/>
    <p:sldId xmlns:r="http://schemas.openxmlformats.org/officeDocument/2006/relationships" id="257" r:id="Rf6822d711ce5467b"/>
    <p:sldId xmlns:r="http://schemas.openxmlformats.org/officeDocument/2006/relationships" id="258" r:id="Ra237d3247edb4ccb"/>
    <p:sldId xmlns:r="http://schemas.openxmlformats.org/officeDocument/2006/relationships" id="259" r:id="Rcdd856ba5d9644f0"/>
    <p:sldId xmlns:r="http://schemas.openxmlformats.org/officeDocument/2006/relationships" id="260" r:id="R14fef6b78fa948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e0303ed7a487d" /><Relationship Type="http://schemas.openxmlformats.org/officeDocument/2006/relationships/slide" Target="/ppt/slides/slide1.xml" Id="Ra4f1565ed2ba498a" /><Relationship Type="http://schemas.openxmlformats.org/officeDocument/2006/relationships/slide" Target="/ppt/slides/slide2.xml" Id="Rf6822d711ce5467b" /><Relationship Type="http://schemas.openxmlformats.org/officeDocument/2006/relationships/slide" Target="/ppt/slides/slide3.xml" Id="Ra237d3247edb4ccb" /><Relationship Type="http://schemas.openxmlformats.org/officeDocument/2006/relationships/slide" Target="/ppt/slides/slide4.xml" Id="Rcdd856ba5d9644f0" /><Relationship Type="http://schemas.openxmlformats.org/officeDocument/2006/relationships/slide" Target="/ppt/slides/slide5.xml" Id="R14fef6b78fa948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45f637c74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451c7a014c41" /><Relationship Type="http://schemas.openxmlformats.org/officeDocument/2006/relationships/theme" Target="/ppt/slideMasters/theme/theme1.xml" Id="Rc007bea91530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f451c7a01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12833d6ba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2066d58cb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5d3b56f49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65d173bc7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72c2e69d2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