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75fba2eb5d4d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8af752e73041aa"/>
  </p:sldMasterIdLst>
  <p:sldIdLst>
    <p:sldId xmlns:r="http://schemas.openxmlformats.org/officeDocument/2006/relationships" id="256" r:id="Rf32140ebf8f14682"/>
    <p:sldId xmlns:r="http://schemas.openxmlformats.org/officeDocument/2006/relationships" id="257" r:id="Rd8fe3eb7aa0f4166"/>
    <p:sldId xmlns:r="http://schemas.openxmlformats.org/officeDocument/2006/relationships" id="258" r:id="Rca6944afb9b6478e"/>
    <p:sldId xmlns:r="http://schemas.openxmlformats.org/officeDocument/2006/relationships" id="259" r:id="R7326475f4a7d4a2f"/>
    <p:sldId xmlns:r="http://schemas.openxmlformats.org/officeDocument/2006/relationships" id="260" r:id="Rc20c010d178d411c"/>
    <p:sldId xmlns:r="http://schemas.openxmlformats.org/officeDocument/2006/relationships" id="261" r:id="Rf0794965100f48de"/>
    <p:sldId xmlns:r="http://schemas.openxmlformats.org/officeDocument/2006/relationships" id="262" r:id="R01a5310a2c8246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8af752e73041aa" /><Relationship Type="http://schemas.openxmlformats.org/officeDocument/2006/relationships/slide" Target="/ppt/slides/slide1.xml" Id="Rf32140ebf8f14682" /><Relationship Type="http://schemas.openxmlformats.org/officeDocument/2006/relationships/slide" Target="/ppt/slides/slide2.xml" Id="Rd8fe3eb7aa0f4166" /><Relationship Type="http://schemas.openxmlformats.org/officeDocument/2006/relationships/slide" Target="/ppt/slides/slide3.xml" Id="Rca6944afb9b6478e" /><Relationship Type="http://schemas.openxmlformats.org/officeDocument/2006/relationships/slide" Target="/ppt/slides/slide4.xml" Id="R7326475f4a7d4a2f" /><Relationship Type="http://schemas.openxmlformats.org/officeDocument/2006/relationships/slide" Target="/ppt/slides/slide5.xml" Id="Rc20c010d178d411c" /><Relationship Type="http://schemas.openxmlformats.org/officeDocument/2006/relationships/slide" Target="/ppt/slides/slide6.xml" Id="Rf0794965100f48de" /><Relationship Type="http://schemas.openxmlformats.org/officeDocument/2006/relationships/slide" Target="/ppt/slides/slide7.xml" Id="R01a5310a2c8246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ba519e627d4e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a4322cf7d4295" /><Relationship Type="http://schemas.openxmlformats.org/officeDocument/2006/relationships/theme" Target="/ppt/slideMasters/theme/theme1.xml" Id="Rcc4988cad0fc47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da4322cf7d42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d687c648840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fc6fca45b45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fee2cfbe747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1a14d41ba48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08e1821a845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4a3abc92c46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124a849fd4a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STUVE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STUVE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219 537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1 418 163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4 694 293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SKIPSAKSJESELSKAPET HARDINGEN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