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6fc21c81f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5fdae88bf474d"/>
  </p:sldMasterIdLst>
  <p:sldIdLst>
    <p:sldId xmlns:r="http://schemas.openxmlformats.org/officeDocument/2006/relationships" id="256" r:id="R364ec9d785034351"/>
    <p:sldId xmlns:r="http://schemas.openxmlformats.org/officeDocument/2006/relationships" id="257" r:id="Re049be48a4f44e9e"/>
    <p:sldId xmlns:r="http://schemas.openxmlformats.org/officeDocument/2006/relationships" id="258" r:id="R58421e8de5a94c7c"/>
    <p:sldId xmlns:r="http://schemas.openxmlformats.org/officeDocument/2006/relationships" id="259" r:id="R1c4c007b7d164e46"/>
    <p:sldId xmlns:r="http://schemas.openxmlformats.org/officeDocument/2006/relationships" id="260" r:id="R63c1654e8a1c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5fdae88bf474d" /><Relationship Type="http://schemas.openxmlformats.org/officeDocument/2006/relationships/slide" Target="/ppt/slides/slide1.xml" Id="R364ec9d785034351" /><Relationship Type="http://schemas.openxmlformats.org/officeDocument/2006/relationships/slide" Target="/ppt/slides/slide2.xml" Id="Re049be48a4f44e9e" /><Relationship Type="http://schemas.openxmlformats.org/officeDocument/2006/relationships/slide" Target="/ppt/slides/slide3.xml" Id="R58421e8de5a94c7c" /><Relationship Type="http://schemas.openxmlformats.org/officeDocument/2006/relationships/slide" Target="/ppt/slides/slide4.xml" Id="R1c4c007b7d164e46" /><Relationship Type="http://schemas.openxmlformats.org/officeDocument/2006/relationships/slide" Target="/ppt/slides/slide5.xml" Id="R63c1654e8a1c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573b47db5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50c96e8b74f0b" /><Relationship Type="http://schemas.openxmlformats.org/officeDocument/2006/relationships/theme" Target="/ppt/slideMasters/theme/theme1.xml" Id="Rcf3e6a23f863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50c96e8b7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d5cd243d2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bd82cda334a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cb8dda288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2267c6b6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03fb915f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