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347011ecd4f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bedf122b544e91"/>
  </p:sldMasterIdLst>
  <p:sldIdLst>
    <p:sldId xmlns:r="http://schemas.openxmlformats.org/officeDocument/2006/relationships" id="256" r:id="R77a6262bfb73411c"/>
    <p:sldId xmlns:r="http://schemas.openxmlformats.org/officeDocument/2006/relationships" id="257" r:id="R2ecd451e1d364d19"/>
    <p:sldId xmlns:r="http://schemas.openxmlformats.org/officeDocument/2006/relationships" id="258" r:id="R8f917e90dd324d52"/>
    <p:sldId xmlns:r="http://schemas.openxmlformats.org/officeDocument/2006/relationships" id="259" r:id="Rc25706ac756e4e53"/>
    <p:sldId xmlns:r="http://schemas.openxmlformats.org/officeDocument/2006/relationships" id="260" r:id="R4da49902530940bb"/>
    <p:sldId xmlns:r="http://schemas.openxmlformats.org/officeDocument/2006/relationships" id="261" r:id="R5159de86f82b4913"/>
    <p:sldId xmlns:r="http://schemas.openxmlformats.org/officeDocument/2006/relationships" id="262" r:id="R2891110fc5ef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edf122b544e91" /><Relationship Type="http://schemas.openxmlformats.org/officeDocument/2006/relationships/slide" Target="/ppt/slides/slide1.xml" Id="R77a6262bfb73411c" /><Relationship Type="http://schemas.openxmlformats.org/officeDocument/2006/relationships/slide" Target="/ppt/slides/slide2.xml" Id="R2ecd451e1d364d19" /><Relationship Type="http://schemas.openxmlformats.org/officeDocument/2006/relationships/slide" Target="/ppt/slides/slide3.xml" Id="R8f917e90dd324d52" /><Relationship Type="http://schemas.openxmlformats.org/officeDocument/2006/relationships/slide" Target="/ppt/slides/slide4.xml" Id="Rc25706ac756e4e53" /><Relationship Type="http://schemas.openxmlformats.org/officeDocument/2006/relationships/slide" Target="/ppt/slides/slide5.xml" Id="R4da49902530940bb" /><Relationship Type="http://schemas.openxmlformats.org/officeDocument/2006/relationships/slide" Target="/ppt/slides/slide6.xml" Id="R5159de86f82b4913" /><Relationship Type="http://schemas.openxmlformats.org/officeDocument/2006/relationships/slide" Target="/ppt/slides/slide7.xml" Id="R2891110fc5ef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26c59beae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d8b0cbcef41d7" /><Relationship Type="http://schemas.openxmlformats.org/officeDocument/2006/relationships/theme" Target="/ppt/slideMasters/theme/theme1.xml" Id="Rd7d82dd1dcad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d8b0cbcef41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bfe3f2d62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18eca7fe1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79675b93343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e913867a242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d6ec6cc4043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79f10610a4a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6b2e4044f49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