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460211209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64ea7a90a40ac"/>
  </p:sldMasterIdLst>
  <p:sldIdLst>
    <p:sldId xmlns:r="http://schemas.openxmlformats.org/officeDocument/2006/relationships" id="256" r:id="R44a699deac2f4b0b"/>
    <p:sldId xmlns:r="http://schemas.openxmlformats.org/officeDocument/2006/relationships" id="257" r:id="Rf22a49703dd442d7"/>
    <p:sldId xmlns:r="http://schemas.openxmlformats.org/officeDocument/2006/relationships" id="258" r:id="R07ce463edb2f4a36"/>
    <p:sldId xmlns:r="http://schemas.openxmlformats.org/officeDocument/2006/relationships" id="259" r:id="Rc38460fa8f31434b"/>
    <p:sldId xmlns:r="http://schemas.openxmlformats.org/officeDocument/2006/relationships" id="260" r:id="Rd5be81834929478b"/>
    <p:sldId xmlns:r="http://schemas.openxmlformats.org/officeDocument/2006/relationships" id="261" r:id="R78c1cd7ccd1c4d04"/>
    <p:sldId xmlns:r="http://schemas.openxmlformats.org/officeDocument/2006/relationships" id="262" r:id="R694f89457122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64ea7a90a40ac" /><Relationship Type="http://schemas.openxmlformats.org/officeDocument/2006/relationships/slide" Target="/ppt/slides/slide1.xml" Id="R44a699deac2f4b0b" /><Relationship Type="http://schemas.openxmlformats.org/officeDocument/2006/relationships/slide" Target="/ppt/slides/slide2.xml" Id="Rf22a49703dd442d7" /><Relationship Type="http://schemas.openxmlformats.org/officeDocument/2006/relationships/slide" Target="/ppt/slides/slide3.xml" Id="R07ce463edb2f4a36" /><Relationship Type="http://schemas.openxmlformats.org/officeDocument/2006/relationships/slide" Target="/ppt/slides/slide4.xml" Id="Rc38460fa8f31434b" /><Relationship Type="http://schemas.openxmlformats.org/officeDocument/2006/relationships/slide" Target="/ppt/slides/slide5.xml" Id="Rd5be81834929478b" /><Relationship Type="http://schemas.openxmlformats.org/officeDocument/2006/relationships/slide" Target="/ppt/slides/slide6.xml" Id="R78c1cd7ccd1c4d04" /><Relationship Type="http://schemas.openxmlformats.org/officeDocument/2006/relationships/slide" Target="/ppt/slides/slide7.xml" Id="R694f89457122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33f85d67d48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3d5156d544ba0" /><Relationship Type="http://schemas.openxmlformats.org/officeDocument/2006/relationships/theme" Target="/ppt/slideMasters/theme/theme1.xml" Id="R1c799c145222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3d5156d544b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563bb2ea3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cadef7888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a8d7f9ef64f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9e78541a5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58decb1d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640ebf88140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3fa0dafbc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