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e8a68155dd41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5dd5f2ad744a6"/>
  </p:sldMasterIdLst>
  <p:sldIdLst>
    <p:sldId xmlns:r="http://schemas.openxmlformats.org/officeDocument/2006/relationships" id="256" r:id="R3b4e00d4166e4807"/>
    <p:sldId xmlns:r="http://schemas.openxmlformats.org/officeDocument/2006/relationships" id="257" r:id="Rc620ad3f1eef4cc6"/>
    <p:sldId xmlns:r="http://schemas.openxmlformats.org/officeDocument/2006/relationships" id="258" r:id="R427b77f9d11b4343"/>
    <p:sldId xmlns:r="http://schemas.openxmlformats.org/officeDocument/2006/relationships" id="259" r:id="Rd17064ac29d748ad"/>
    <p:sldId xmlns:r="http://schemas.openxmlformats.org/officeDocument/2006/relationships" id="260" r:id="Rb062dcb4ea26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5dd5f2ad744a6" /><Relationship Type="http://schemas.openxmlformats.org/officeDocument/2006/relationships/slide" Target="/ppt/slides/slide1.xml" Id="R3b4e00d4166e4807" /><Relationship Type="http://schemas.openxmlformats.org/officeDocument/2006/relationships/slide" Target="/ppt/slides/slide2.xml" Id="Rc620ad3f1eef4cc6" /><Relationship Type="http://schemas.openxmlformats.org/officeDocument/2006/relationships/slide" Target="/ppt/slides/slide3.xml" Id="R427b77f9d11b4343" /><Relationship Type="http://schemas.openxmlformats.org/officeDocument/2006/relationships/slide" Target="/ppt/slides/slide4.xml" Id="Rd17064ac29d748ad" /><Relationship Type="http://schemas.openxmlformats.org/officeDocument/2006/relationships/slide" Target="/ppt/slides/slide5.xml" Id="Rb062dcb4ea26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582da1891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37655e9e0465c" /><Relationship Type="http://schemas.openxmlformats.org/officeDocument/2006/relationships/theme" Target="/ppt/slideMasters/theme/theme1.xml" Id="Rd547e103e833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b37655e9e046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0149bbed6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dfa21cf37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0eb7d200244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eba8ce1674d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9abe7c4e5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SCB KONTORSYSTEMER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SCB KONTORSYSTEMER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979 528 310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SCB KONTORSYSTEMER AS</a:t>
            </a:r>
          </a:p>
        </p:txBody>
      </p:sp>
    </p:spTree>
  </p:cSld>
  <p:clrMapOvr>
    <a:masterClrMapping xmlns:a="http://schemas.openxmlformats.org/drawingml/2006/main"/>
  </p:clrMapOvr>
</p:sld>
</file>