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a83647121141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df719984c24faa"/>
  </p:sldMasterIdLst>
  <p:sldIdLst>
    <p:sldId xmlns:r="http://schemas.openxmlformats.org/officeDocument/2006/relationships" id="256" r:id="R8ac470bc98374005"/>
    <p:sldId xmlns:r="http://schemas.openxmlformats.org/officeDocument/2006/relationships" id="257" r:id="R0f8ef0319d1447a3"/>
    <p:sldId xmlns:r="http://schemas.openxmlformats.org/officeDocument/2006/relationships" id="258" r:id="R097c02e45d4c4914"/>
    <p:sldId xmlns:r="http://schemas.openxmlformats.org/officeDocument/2006/relationships" id="259" r:id="Rea0d02d9bbbd4fde"/>
    <p:sldId xmlns:r="http://schemas.openxmlformats.org/officeDocument/2006/relationships" id="260" r:id="R84f09e718c9d48dd"/>
    <p:sldId xmlns:r="http://schemas.openxmlformats.org/officeDocument/2006/relationships" id="261" r:id="R4d444c1a683644f4"/>
    <p:sldId xmlns:r="http://schemas.openxmlformats.org/officeDocument/2006/relationships" id="262" r:id="R2c45b70a6efe40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df719984c24faa" /><Relationship Type="http://schemas.openxmlformats.org/officeDocument/2006/relationships/slide" Target="/ppt/slides/slide1.xml" Id="R8ac470bc98374005" /><Relationship Type="http://schemas.openxmlformats.org/officeDocument/2006/relationships/slide" Target="/ppt/slides/slide2.xml" Id="R0f8ef0319d1447a3" /><Relationship Type="http://schemas.openxmlformats.org/officeDocument/2006/relationships/slide" Target="/ppt/slides/slide3.xml" Id="R097c02e45d4c4914" /><Relationship Type="http://schemas.openxmlformats.org/officeDocument/2006/relationships/slide" Target="/ppt/slides/slide4.xml" Id="Rea0d02d9bbbd4fde" /><Relationship Type="http://schemas.openxmlformats.org/officeDocument/2006/relationships/slide" Target="/ppt/slides/slide5.xml" Id="R84f09e718c9d48dd" /><Relationship Type="http://schemas.openxmlformats.org/officeDocument/2006/relationships/slide" Target="/ppt/slides/slide6.xml" Id="R4d444c1a683644f4" /><Relationship Type="http://schemas.openxmlformats.org/officeDocument/2006/relationships/slide" Target="/ppt/slides/slide7.xml" Id="R2c45b70a6efe40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2e8a2606a344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5444254bd40d1" /><Relationship Type="http://schemas.openxmlformats.org/officeDocument/2006/relationships/theme" Target="/ppt/slideMasters/theme/theme1.xml" Id="Rf9642da6c3144e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95444254bd40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87e671de741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f0cd5c83b42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27d300f1148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35e304a1441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2077ecdbe42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9a804cfb941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c114bef3f47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STRANDEN GLOBAL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STRANDEN GLOBAL AS ble etablert [år] og holder til i Lovund.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33 824 199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7 703 623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5 638 536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11 102 931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22 100 984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HALLVARD THOMASSEN LYNGØY  –  71,8 %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WILLY THOMASSEN  –  28,2 %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Lundvollveien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8764 Lovund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09 45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joker.lovund@joker.no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979 634 021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