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15abe69e5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1147a4f9e413c"/>
  </p:sldMasterIdLst>
  <p:sldIdLst>
    <p:sldId xmlns:r="http://schemas.openxmlformats.org/officeDocument/2006/relationships" id="256" r:id="R1547215a65fb46c8"/>
    <p:sldId xmlns:r="http://schemas.openxmlformats.org/officeDocument/2006/relationships" id="257" r:id="R140b48d71306420c"/>
    <p:sldId xmlns:r="http://schemas.openxmlformats.org/officeDocument/2006/relationships" id="258" r:id="Rb4a36467322241ea"/>
    <p:sldId xmlns:r="http://schemas.openxmlformats.org/officeDocument/2006/relationships" id="259" r:id="R31e26cba7554489e"/>
    <p:sldId xmlns:r="http://schemas.openxmlformats.org/officeDocument/2006/relationships" id="260" r:id="Re87ab2b77f4847b7"/>
    <p:sldId xmlns:r="http://schemas.openxmlformats.org/officeDocument/2006/relationships" id="261" r:id="Rcbc8124264224377"/>
    <p:sldId xmlns:r="http://schemas.openxmlformats.org/officeDocument/2006/relationships" id="262" r:id="R5216a7591e88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1147a4f9e413c" /><Relationship Type="http://schemas.openxmlformats.org/officeDocument/2006/relationships/slide" Target="/ppt/slides/slide1.xml" Id="R1547215a65fb46c8" /><Relationship Type="http://schemas.openxmlformats.org/officeDocument/2006/relationships/slide" Target="/ppt/slides/slide2.xml" Id="R140b48d71306420c" /><Relationship Type="http://schemas.openxmlformats.org/officeDocument/2006/relationships/slide" Target="/ppt/slides/slide3.xml" Id="Rb4a36467322241ea" /><Relationship Type="http://schemas.openxmlformats.org/officeDocument/2006/relationships/slide" Target="/ppt/slides/slide4.xml" Id="R31e26cba7554489e" /><Relationship Type="http://schemas.openxmlformats.org/officeDocument/2006/relationships/slide" Target="/ppt/slides/slide5.xml" Id="Re87ab2b77f4847b7" /><Relationship Type="http://schemas.openxmlformats.org/officeDocument/2006/relationships/slide" Target="/ppt/slides/slide6.xml" Id="Rcbc8124264224377" /><Relationship Type="http://schemas.openxmlformats.org/officeDocument/2006/relationships/slide" Target="/ppt/slides/slide7.xml" Id="R5216a7591e88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c51d3bd9f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db2e5e904eae" /><Relationship Type="http://schemas.openxmlformats.org/officeDocument/2006/relationships/theme" Target="/ppt/slideMasters/theme/theme1.xml" Id="Rb5a2aed93c084e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7db2e5e904e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888226ada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f5adf6b9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6a1f1f3b3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e99e6e61b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6cbeb88ea48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baba29baf4c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f4d517c6b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