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7801891dc24d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31d8e2fcbd42c8"/>
  </p:sldMasterIdLst>
  <p:sldIdLst>
    <p:sldId xmlns:r="http://schemas.openxmlformats.org/officeDocument/2006/relationships" id="256" r:id="R4fbbf93824dc454f"/>
    <p:sldId xmlns:r="http://schemas.openxmlformats.org/officeDocument/2006/relationships" id="257" r:id="R34434e19f2a54374"/>
    <p:sldId xmlns:r="http://schemas.openxmlformats.org/officeDocument/2006/relationships" id="258" r:id="R8969540d7a584e65"/>
    <p:sldId xmlns:r="http://schemas.openxmlformats.org/officeDocument/2006/relationships" id="259" r:id="R12a439080e8043f2"/>
    <p:sldId xmlns:r="http://schemas.openxmlformats.org/officeDocument/2006/relationships" id="260" r:id="R94db1927c2ee49c2"/>
    <p:sldId xmlns:r="http://schemas.openxmlformats.org/officeDocument/2006/relationships" id="261" r:id="R299a507209904a85"/>
    <p:sldId xmlns:r="http://schemas.openxmlformats.org/officeDocument/2006/relationships" id="262" r:id="Rdc410eb8220448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1d8e2fcbd42c8" /><Relationship Type="http://schemas.openxmlformats.org/officeDocument/2006/relationships/slide" Target="/ppt/slides/slide1.xml" Id="R4fbbf93824dc454f" /><Relationship Type="http://schemas.openxmlformats.org/officeDocument/2006/relationships/slide" Target="/ppt/slides/slide2.xml" Id="R34434e19f2a54374" /><Relationship Type="http://schemas.openxmlformats.org/officeDocument/2006/relationships/slide" Target="/ppt/slides/slide3.xml" Id="R8969540d7a584e65" /><Relationship Type="http://schemas.openxmlformats.org/officeDocument/2006/relationships/slide" Target="/ppt/slides/slide4.xml" Id="R12a439080e8043f2" /><Relationship Type="http://schemas.openxmlformats.org/officeDocument/2006/relationships/slide" Target="/ppt/slides/slide5.xml" Id="R94db1927c2ee49c2" /><Relationship Type="http://schemas.openxmlformats.org/officeDocument/2006/relationships/slide" Target="/ppt/slides/slide6.xml" Id="R299a507209904a85" /><Relationship Type="http://schemas.openxmlformats.org/officeDocument/2006/relationships/slide" Target="/ppt/slides/slide7.xml" Id="Rdc410eb8220448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b84ef1d73942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9c6132ff6446a" /><Relationship Type="http://schemas.openxmlformats.org/officeDocument/2006/relationships/theme" Target="/ppt/slideMasters/theme/theme1.xml" Id="Rbedc5691bdad40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a9c6132ff644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ec6234c9a48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9845bbb134a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cade1a3fe4c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b71e3b21344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6f264b62d4c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2cba4f44749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385780e414d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KULELAGERHUSET 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KULELAGERHUSET NO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63 465 515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THOEN ARNE SYVER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arne.thoen@homelife.no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