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79e9f20fb4f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684ddc588c4357"/>
  </p:sldMasterIdLst>
  <p:sldIdLst>
    <p:sldId xmlns:r="http://schemas.openxmlformats.org/officeDocument/2006/relationships" id="256" r:id="Rab00212ac6484b93"/>
    <p:sldId xmlns:r="http://schemas.openxmlformats.org/officeDocument/2006/relationships" id="257" r:id="Rc401ccfb2deb4182"/>
    <p:sldId xmlns:r="http://schemas.openxmlformats.org/officeDocument/2006/relationships" id="258" r:id="Reddb03153d7f4cd5"/>
    <p:sldId xmlns:r="http://schemas.openxmlformats.org/officeDocument/2006/relationships" id="259" r:id="R2eff8f212bbd4472"/>
    <p:sldId xmlns:r="http://schemas.openxmlformats.org/officeDocument/2006/relationships" id="260" r:id="Rb6f1237809de4e4a"/>
    <p:sldId xmlns:r="http://schemas.openxmlformats.org/officeDocument/2006/relationships" id="261" r:id="R8fc35e00907247e0"/>
    <p:sldId xmlns:r="http://schemas.openxmlformats.org/officeDocument/2006/relationships" id="262" r:id="R963c8fc1655e4b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84ddc588c4357" /><Relationship Type="http://schemas.openxmlformats.org/officeDocument/2006/relationships/slide" Target="/ppt/slides/slide1.xml" Id="Rab00212ac6484b93" /><Relationship Type="http://schemas.openxmlformats.org/officeDocument/2006/relationships/slide" Target="/ppt/slides/slide2.xml" Id="Rc401ccfb2deb4182" /><Relationship Type="http://schemas.openxmlformats.org/officeDocument/2006/relationships/slide" Target="/ppt/slides/slide3.xml" Id="Reddb03153d7f4cd5" /><Relationship Type="http://schemas.openxmlformats.org/officeDocument/2006/relationships/slide" Target="/ppt/slides/slide4.xml" Id="R2eff8f212bbd4472" /><Relationship Type="http://schemas.openxmlformats.org/officeDocument/2006/relationships/slide" Target="/ppt/slides/slide5.xml" Id="Rb6f1237809de4e4a" /><Relationship Type="http://schemas.openxmlformats.org/officeDocument/2006/relationships/slide" Target="/ppt/slides/slide6.xml" Id="R8fc35e00907247e0" /><Relationship Type="http://schemas.openxmlformats.org/officeDocument/2006/relationships/slide" Target="/ppt/slides/slide7.xml" Id="R963c8fc1655e4b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a09806f864a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c4fe9cf3345ea" /><Relationship Type="http://schemas.openxmlformats.org/officeDocument/2006/relationships/theme" Target="/ppt/slideMasters/theme/theme1.xml" Id="R9c8c970a3821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bc4fe9cf33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3868c3f4844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dcf9f6ef247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55103161648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28e428e6245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8b3c94bc743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31d90d5e842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48a9be80448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INSTRUMENTCOMPANIET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INSTRUMENTCOMPANIET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24 505 005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−342 193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10 922 973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KAMIC IN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30 21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