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2dbc80581c43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a6b0e53d6842d0"/>
  </p:sldMasterIdLst>
  <p:sldIdLst>
    <p:sldId xmlns:r="http://schemas.openxmlformats.org/officeDocument/2006/relationships" id="256" r:id="R541a70f44e014f95"/>
    <p:sldId xmlns:r="http://schemas.openxmlformats.org/officeDocument/2006/relationships" id="257" r:id="Rc981ab5e69604b42"/>
    <p:sldId xmlns:r="http://schemas.openxmlformats.org/officeDocument/2006/relationships" id="258" r:id="R0e8e070b7d004338"/>
    <p:sldId xmlns:r="http://schemas.openxmlformats.org/officeDocument/2006/relationships" id="259" r:id="R6b2b3d7c7173428d"/>
    <p:sldId xmlns:r="http://schemas.openxmlformats.org/officeDocument/2006/relationships" id="260" r:id="R53e80125893e4f41"/>
    <p:sldId xmlns:r="http://schemas.openxmlformats.org/officeDocument/2006/relationships" id="261" r:id="Rdf917bbd52404808"/>
    <p:sldId xmlns:r="http://schemas.openxmlformats.org/officeDocument/2006/relationships" id="262" r:id="R2aefd93a4b804a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a6b0e53d6842d0" /><Relationship Type="http://schemas.openxmlformats.org/officeDocument/2006/relationships/slide" Target="/ppt/slides/slide1.xml" Id="R541a70f44e014f95" /><Relationship Type="http://schemas.openxmlformats.org/officeDocument/2006/relationships/slide" Target="/ppt/slides/slide2.xml" Id="Rc981ab5e69604b42" /><Relationship Type="http://schemas.openxmlformats.org/officeDocument/2006/relationships/slide" Target="/ppt/slides/slide3.xml" Id="R0e8e070b7d004338" /><Relationship Type="http://schemas.openxmlformats.org/officeDocument/2006/relationships/slide" Target="/ppt/slides/slide4.xml" Id="R6b2b3d7c7173428d" /><Relationship Type="http://schemas.openxmlformats.org/officeDocument/2006/relationships/slide" Target="/ppt/slides/slide5.xml" Id="R53e80125893e4f41" /><Relationship Type="http://schemas.openxmlformats.org/officeDocument/2006/relationships/slide" Target="/ppt/slides/slide6.xml" Id="Rdf917bbd52404808" /><Relationship Type="http://schemas.openxmlformats.org/officeDocument/2006/relationships/slide" Target="/ppt/slides/slide7.xml" Id="R2aefd93a4b804a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0d2c0afb6846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8908eb99548e9" /><Relationship Type="http://schemas.openxmlformats.org/officeDocument/2006/relationships/theme" Target="/ppt/slideMasters/theme/theme1.xml" Id="R8d33ddd5088c47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58908eb99548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8a2f959764b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d799bf4fa44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de4b44eef46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b90185e144f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429dbe83e45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51b9e6aa842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71a6fc8f640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KJETIL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KJETIL ERIKSEN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38 420 242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−2 181 946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ERIKSEN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KRONLUND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ERIKSEN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BIØRNSTAD KRISTOFFER T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MIKKEL LEVERSEN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MARKUS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Collektivet, Ulvenveien 82E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41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980 019 829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