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ddeaf2ad441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a82647b4ce4ff7"/>
  </p:sldMasterIdLst>
  <p:sldIdLst>
    <p:sldId xmlns:r="http://schemas.openxmlformats.org/officeDocument/2006/relationships" id="256" r:id="R900992ffab104e4a"/>
    <p:sldId xmlns:r="http://schemas.openxmlformats.org/officeDocument/2006/relationships" id="257" r:id="R52bf72153e8a4c99"/>
    <p:sldId xmlns:r="http://schemas.openxmlformats.org/officeDocument/2006/relationships" id="258" r:id="Rc810dfe968854a4b"/>
    <p:sldId xmlns:r="http://schemas.openxmlformats.org/officeDocument/2006/relationships" id="259" r:id="Rd48c985f7ca744e3"/>
    <p:sldId xmlns:r="http://schemas.openxmlformats.org/officeDocument/2006/relationships" id="260" r:id="Rf5d3c68b39ee4d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82647b4ce4ff7" /><Relationship Type="http://schemas.openxmlformats.org/officeDocument/2006/relationships/slide" Target="/ppt/slides/slide1.xml" Id="R900992ffab104e4a" /><Relationship Type="http://schemas.openxmlformats.org/officeDocument/2006/relationships/slide" Target="/ppt/slides/slide2.xml" Id="R52bf72153e8a4c99" /><Relationship Type="http://schemas.openxmlformats.org/officeDocument/2006/relationships/slide" Target="/ppt/slides/slide3.xml" Id="Rc810dfe968854a4b" /><Relationship Type="http://schemas.openxmlformats.org/officeDocument/2006/relationships/slide" Target="/ppt/slides/slide4.xml" Id="Rd48c985f7ca744e3" /><Relationship Type="http://schemas.openxmlformats.org/officeDocument/2006/relationships/slide" Target="/ppt/slides/slide5.xml" Id="Rf5d3c68b39ee4d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54491fc7b4e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29368653e4579" /><Relationship Type="http://schemas.openxmlformats.org/officeDocument/2006/relationships/theme" Target="/ppt/slideMasters/theme/theme1.xml" Id="R17b87b38345440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f29368653e45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7859ab511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8790f7afe48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95ecb897a49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394af5a49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d98d82cdc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