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850b0252c4f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389c39480e4cce"/>
  </p:sldMasterIdLst>
  <p:sldIdLst>
    <p:sldId xmlns:r="http://schemas.openxmlformats.org/officeDocument/2006/relationships" id="256" r:id="R2444842b65c14b4d"/>
    <p:sldId xmlns:r="http://schemas.openxmlformats.org/officeDocument/2006/relationships" id="257" r:id="R95a2ec93f293481e"/>
    <p:sldId xmlns:r="http://schemas.openxmlformats.org/officeDocument/2006/relationships" id="258" r:id="R0afda2923db54fc5"/>
    <p:sldId xmlns:r="http://schemas.openxmlformats.org/officeDocument/2006/relationships" id="259" r:id="Rcffce3bf898f4ee6"/>
    <p:sldId xmlns:r="http://schemas.openxmlformats.org/officeDocument/2006/relationships" id="260" r:id="Rcceab58ff8514c42"/>
    <p:sldId xmlns:r="http://schemas.openxmlformats.org/officeDocument/2006/relationships" id="261" r:id="R5547684ca98f48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89c39480e4cce" /><Relationship Type="http://schemas.openxmlformats.org/officeDocument/2006/relationships/slide" Target="/ppt/slides/slide1.xml" Id="R2444842b65c14b4d" /><Relationship Type="http://schemas.openxmlformats.org/officeDocument/2006/relationships/slide" Target="/ppt/slides/slide2.xml" Id="R95a2ec93f293481e" /><Relationship Type="http://schemas.openxmlformats.org/officeDocument/2006/relationships/slide" Target="/ppt/slides/slide3.xml" Id="R0afda2923db54fc5" /><Relationship Type="http://schemas.openxmlformats.org/officeDocument/2006/relationships/slide" Target="/ppt/slides/slide4.xml" Id="Rcffce3bf898f4ee6" /><Relationship Type="http://schemas.openxmlformats.org/officeDocument/2006/relationships/slide" Target="/ppt/slides/slide5.xml" Id="Rcceab58ff8514c42" /><Relationship Type="http://schemas.openxmlformats.org/officeDocument/2006/relationships/slide" Target="/ppt/slides/slide6.xml" Id="R5547684ca98f48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4005caf5fa4c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91302cfd544bc" /><Relationship Type="http://schemas.openxmlformats.org/officeDocument/2006/relationships/theme" Target="/ppt/slideMasters/theme/theme1.xml" Id="R7c6cbdf7206d49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291302cfd544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d51660ef846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a3de47d0449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c1b18dc9d4e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49cb669c642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ccf0c40e44c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97e3c05c341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