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7594f5310d40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f4c7f92664431f"/>
  </p:sldMasterIdLst>
  <p:sldIdLst>
    <p:sldId xmlns:r="http://schemas.openxmlformats.org/officeDocument/2006/relationships" id="256" r:id="R8d2092796dd44c46"/>
    <p:sldId xmlns:r="http://schemas.openxmlformats.org/officeDocument/2006/relationships" id="257" r:id="Rb4f79a1232d24ab8"/>
    <p:sldId xmlns:r="http://schemas.openxmlformats.org/officeDocument/2006/relationships" id="258" r:id="R8638904087f24902"/>
    <p:sldId xmlns:r="http://schemas.openxmlformats.org/officeDocument/2006/relationships" id="259" r:id="R865aebc3e9d944e3"/>
    <p:sldId xmlns:r="http://schemas.openxmlformats.org/officeDocument/2006/relationships" id="260" r:id="R039bd918dcd2492c"/>
    <p:sldId xmlns:r="http://schemas.openxmlformats.org/officeDocument/2006/relationships" id="261" r:id="R221f4d4c24bc4aa3"/>
    <p:sldId xmlns:r="http://schemas.openxmlformats.org/officeDocument/2006/relationships" id="262" r:id="R8b7de5a6d1f04b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f4c7f92664431f" /><Relationship Type="http://schemas.openxmlformats.org/officeDocument/2006/relationships/slide" Target="/ppt/slides/slide1.xml" Id="R8d2092796dd44c46" /><Relationship Type="http://schemas.openxmlformats.org/officeDocument/2006/relationships/slide" Target="/ppt/slides/slide2.xml" Id="Rb4f79a1232d24ab8" /><Relationship Type="http://schemas.openxmlformats.org/officeDocument/2006/relationships/slide" Target="/ppt/slides/slide3.xml" Id="R8638904087f24902" /><Relationship Type="http://schemas.openxmlformats.org/officeDocument/2006/relationships/slide" Target="/ppt/slides/slide4.xml" Id="R865aebc3e9d944e3" /><Relationship Type="http://schemas.openxmlformats.org/officeDocument/2006/relationships/slide" Target="/ppt/slides/slide5.xml" Id="R039bd918dcd2492c" /><Relationship Type="http://schemas.openxmlformats.org/officeDocument/2006/relationships/slide" Target="/ppt/slides/slide6.xml" Id="R221f4d4c24bc4aa3" /><Relationship Type="http://schemas.openxmlformats.org/officeDocument/2006/relationships/slide" Target="/ppt/slides/slide7.xml" Id="R8b7de5a6d1f04b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655cf8d5ee40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97459635024f1f" /><Relationship Type="http://schemas.openxmlformats.org/officeDocument/2006/relationships/theme" Target="/ppt/slideMasters/theme/theme1.xml" Id="Re3780c07e5f54e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97459635024f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67ccfdea344c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e92d22f81a49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20daf3e6254e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721c5ca50e44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62ffe485414f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130180184945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e3f05690594c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PETIMA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PETIMA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3 397 937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1 953 870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12 901 988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35 029 019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47 256 952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PETER TIDEMAND MALLING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Malling &amp; Co Forvaltning AS, Dronning Mauds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24 02 80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post@mallingco.no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www.mallingco.no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980 357 708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