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3b9f88f73a43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d1b3699b8341e2"/>
  </p:sldMasterIdLst>
  <p:sldIdLst>
    <p:sldId xmlns:r="http://schemas.openxmlformats.org/officeDocument/2006/relationships" id="256" r:id="R311470e6ff824552"/>
    <p:sldId xmlns:r="http://schemas.openxmlformats.org/officeDocument/2006/relationships" id="257" r:id="R4435365043ea454a"/>
    <p:sldId xmlns:r="http://schemas.openxmlformats.org/officeDocument/2006/relationships" id="258" r:id="R2e8ee0460d15435e"/>
    <p:sldId xmlns:r="http://schemas.openxmlformats.org/officeDocument/2006/relationships" id="259" r:id="R3c970104822349b1"/>
    <p:sldId xmlns:r="http://schemas.openxmlformats.org/officeDocument/2006/relationships" id="260" r:id="R6081f87aaa2e4926"/>
    <p:sldId xmlns:r="http://schemas.openxmlformats.org/officeDocument/2006/relationships" id="261" r:id="R1b8507ec148449ab"/>
    <p:sldId xmlns:r="http://schemas.openxmlformats.org/officeDocument/2006/relationships" id="262" r:id="R99f18344e6ec49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1b3699b8341e2" /><Relationship Type="http://schemas.openxmlformats.org/officeDocument/2006/relationships/slide" Target="/ppt/slides/slide1.xml" Id="R311470e6ff824552" /><Relationship Type="http://schemas.openxmlformats.org/officeDocument/2006/relationships/slide" Target="/ppt/slides/slide2.xml" Id="R4435365043ea454a" /><Relationship Type="http://schemas.openxmlformats.org/officeDocument/2006/relationships/slide" Target="/ppt/slides/slide3.xml" Id="R2e8ee0460d15435e" /><Relationship Type="http://schemas.openxmlformats.org/officeDocument/2006/relationships/slide" Target="/ppt/slides/slide4.xml" Id="R3c970104822349b1" /><Relationship Type="http://schemas.openxmlformats.org/officeDocument/2006/relationships/slide" Target="/ppt/slides/slide5.xml" Id="R6081f87aaa2e4926" /><Relationship Type="http://schemas.openxmlformats.org/officeDocument/2006/relationships/slide" Target="/ppt/slides/slide6.xml" Id="R1b8507ec148449ab" /><Relationship Type="http://schemas.openxmlformats.org/officeDocument/2006/relationships/slide" Target="/ppt/slides/slide7.xml" Id="R99f18344e6ec49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108f66b5644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781ad5a7143cd" /><Relationship Type="http://schemas.openxmlformats.org/officeDocument/2006/relationships/theme" Target="/ppt/slideMasters/theme/theme1.xml" Id="R230ce578ee094f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5781ad5a7143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c0701932b41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3dcd39a264d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20e9f2e2648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b32375b744e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232ad41cf44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fd90ac76248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5d4e537154e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PETIMA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12 901 988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35 029 019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47 256 952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MALLING PETER TIDEMAND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