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83c61612224e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2a0e77d1e24e12"/>
  </p:sldMasterIdLst>
  <p:sldIdLst>
    <p:sldId xmlns:r="http://schemas.openxmlformats.org/officeDocument/2006/relationships" id="256" r:id="R8df3f30b31694462"/>
    <p:sldId xmlns:r="http://schemas.openxmlformats.org/officeDocument/2006/relationships" id="257" r:id="R907a2715a2364740"/>
    <p:sldId xmlns:r="http://schemas.openxmlformats.org/officeDocument/2006/relationships" id="258" r:id="R454d66253c8b43c6"/>
    <p:sldId xmlns:r="http://schemas.openxmlformats.org/officeDocument/2006/relationships" id="259" r:id="Radb634bf589f4585"/>
    <p:sldId xmlns:r="http://schemas.openxmlformats.org/officeDocument/2006/relationships" id="260" r:id="Rd440898ed3834d16"/>
    <p:sldId xmlns:r="http://schemas.openxmlformats.org/officeDocument/2006/relationships" id="261" r:id="Rca1144b02fe640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a0e77d1e24e12" /><Relationship Type="http://schemas.openxmlformats.org/officeDocument/2006/relationships/slide" Target="/ppt/slides/slide1.xml" Id="R8df3f30b31694462" /><Relationship Type="http://schemas.openxmlformats.org/officeDocument/2006/relationships/slide" Target="/ppt/slides/slide2.xml" Id="R907a2715a2364740" /><Relationship Type="http://schemas.openxmlformats.org/officeDocument/2006/relationships/slide" Target="/ppt/slides/slide3.xml" Id="R454d66253c8b43c6" /><Relationship Type="http://schemas.openxmlformats.org/officeDocument/2006/relationships/slide" Target="/ppt/slides/slide4.xml" Id="Radb634bf589f4585" /><Relationship Type="http://schemas.openxmlformats.org/officeDocument/2006/relationships/slide" Target="/ppt/slides/slide5.xml" Id="Rd440898ed3834d16" /><Relationship Type="http://schemas.openxmlformats.org/officeDocument/2006/relationships/slide" Target="/ppt/slides/slide6.xml" Id="Rca1144b02fe640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6e0ec6cd4c48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0d36211f84017" /><Relationship Type="http://schemas.openxmlformats.org/officeDocument/2006/relationships/theme" Target="/ppt/slideMasters/theme/theme1.xml" Id="R37ce15f3b69541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50d36211f840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d30d5ef364a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e2c3576b940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fef2519ef41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668d5adba42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6fc87cf5e4a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18fe42bb842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