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588e04f4b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72bfd90e2450a"/>
  </p:sldMasterIdLst>
  <p:sldIdLst>
    <p:sldId xmlns:r="http://schemas.openxmlformats.org/officeDocument/2006/relationships" id="256" r:id="R074352c8474a4f42"/>
    <p:sldId xmlns:r="http://schemas.openxmlformats.org/officeDocument/2006/relationships" id="257" r:id="R6e47ec3cc0f74ef6"/>
    <p:sldId xmlns:r="http://schemas.openxmlformats.org/officeDocument/2006/relationships" id="258" r:id="R72eefcc2b984431f"/>
    <p:sldId xmlns:r="http://schemas.openxmlformats.org/officeDocument/2006/relationships" id="259" r:id="R5942b7a268274c1e"/>
    <p:sldId xmlns:r="http://schemas.openxmlformats.org/officeDocument/2006/relationships" id="260" r:id="Ra47751ee6cd14d52"/>
    <p:sldId xmlns:r="http://schemas.openxmlformats.org/officeDocument/2006/relationships" id="261" r:id="Ra357d435eb8e4d4b"/>
    <p:sldId xmlns:r="http://schemas.openxmlformats.org/officeDocument/2006/relationships" id="262" r:id="Re332bd0afc2e48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72bfd90e2450a" /><Relationship Type="http://schemas.openxmlformats.org/officeDocument/2006/relationships/slide" Target="/ppt/slides/slide1.xml" Id="R074352c8474a4f42" /><Relationship Type="http://schemas.openxmlformats.org/officeDocument/2006/relationships/slide" Target="/ppt/slides/slide2.xml" Id="R6e47ec3cc0f74ef6" /><Relationship Type="http://schemas.openxmlformats.org/officeDocument/2006/relationships/slide" Target="/ppt/slides/slide3.xml" Id="R72eefcc2b984431f" /><Relationship Type="http://schemas.openxmlformats.org/officeDocument/2006/relationships/slide" Target="/ppt/slides/slide4.xml" Id="R5942b7a268274c1e" /><Relationship Type="http://schemas.openxmlformats.org/officeDocument/2006/relationships/slide" Target="/ppt/slides/slide5.xml" Id="Ra47751ee6cd14d52" /><Relationship Type="http://schemas.openxmlformats.org/officeDocument/2006/relationships/slide" Target="/ppt/slides/slide6.xml" Id="Ra357d435eb8e4d4b" /><Relationship Type="http://schemas.openxmlformats.org/officeDocument/2006/relationships/slide" Target="/ppt/slides/slide7.xml" Id="Re332bd0afc2e48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1facf86eb4e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de29d07224cd4" /><Relationship Type="http://schemas.openxmlformats.org/officeDocument/2006/relationships/theme" Target="/ppt/slideMasters/theme/theme1.xml" Id="Rc567e2be249b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de29d0722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a20d94dd3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d9e6865d5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77cde4f4e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6f98e7ea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ebcef9d5044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15376643d47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133b55010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