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96b2800607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5ffbce2a74e5a"/>
  </p:sldMasterIdLst>
  <p:sldIdLst>
    <p:sldId xmlns:r="http://schemas.openxmlformats.org/officeDocument/2006/relationships" id="256" r:id="R9166d9362c59419b"/>
    <p:sldId xmlns:r="http://schemas.openxmlformats.org/officeDocument/2006/relationships" id="257" r:id="Rb902747ca6d743b1"/>
    <p:sldId xmlns:r="http://schemas.openxmlformats.org/officeDocument/2006/relationships" id="258" r:id="R2ae834c704824520"/>
    <p:sldId xmlns:r="http://schemas.openxmlformats.org/officeDocument/2006/relationships" id="259" r:id="Rf50de39bd0244c4c"/>
    <p:sldId xmlns:r="http://schemas.openxmlformats.org/officeDocument/2006/relationships" id="260" r:id="R4b55fac7e8ea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5ffbce2a74e5a" /><Relationship Type="http://schemas.openxmlformats.org/officeDocument/2006/relationships/slide" Target="/ppt/slides/slide1.xml" Id="R9166d9362c59419b" /><Relationship Type="http://schemas.openxmlformats.org/officeDocument/2006/relationships/slide" Target="/ppt/slides/slide2.xml" Id="Rb902747ca6d743b1" /><Relationship Type="http://schemas.openxmlformats.org/officeDocument/2006/relationships/slide" Target="/ppt/slides/slide3.xml" Id="R2ae834c704824520" /><Relationship Type="http://schemas.openxmlformats.org/officeDocument/2006/relationships/slide" Target="/ppt/slides/slide4.xml" Id="Rf50de39bd0244c4c" /><Relationship Type="http://schemas.openxmlformats.org/officeDocument/2006/relationships/slide" Target="/ppt/slides/slide5.xml" Id="R4b55fac7e8ea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ccf0adecd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daf9aee114b6b" /><Relationship Type="http://schemas.openxmlformats.org/officeDocument/2006/relationships/theme" Target="/ppt/slideMasters/theme/theme1.xml" Id="R9d9340c84762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daf9aee11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d67be179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0e1f6da08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0775d4297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53368220b4f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47d59f824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