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4d320a5111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15201145574d5f"/>
  </p:sldMasterIdLst>
  <p:sldIdLst>
    <p:sldId xmlns:r="http://schemas.openxmlformats.org/officeDocument/2006/relationships" id="256" r:id="R1aa674abdbf9402f"/>
    <p:sldId xmlns:r="http://schemas.openxmlformats.org/officeDocument/2006/relationships" id="257" r:id="R7691f4c939eb4727"/>
    <p:sldId xmlns:r="http://schemas.openxmlformats.org/officeDocument/2006/relationships" id="258" r:id="R88d116b60f574767"/>
    <p:sldId xmlns:r="http://schemas.openxmlformats.org/officeDocument/2006/relationships" id="259" r:id="Re0fa5f284cfe4450"/>
    <p:sldId xmlns:r="http://schemas.openxmlformats.org/officeDocument/2006/relationships" id="260" r:id="R8c56402222ce41fd"/>
    <p:sldId xmlns:r="http://schemas.openxmlformats.org/officeDocument/2006/relationships" id="261" r:id="R39647e9226894c84"/>
    <p:sldId xmlns:r="http://schemas.openxmlformats.org/officeDocument/2006/relationships" id="262" r:id="R02f38690f5c444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5201145574d5f" /><Relationship Type="http://schemas.openxmlformats.org/officeDocument/2006/relationships/slide" Target="/ppt/slides/slide1.xml" Id="R1aa674abdbf9402f" /><Relationship Type="http://schemas.openxmlformats.org/officeDocument/2006/relationships/slide" Target="/ppt/slides/slide2.xml" Id="R7691f4c939eb4727" /><Relationship Type="http://schemas.openxmlformats.org/officeDocument/2006/relationships/slide" Target="/ppt/slides/slide3.xml" Id="R88d116b60f574767" /><Relationship Type="http://schemas.openxmlformats.org/officeDocument/2006/relationships/slide" Target="/ppt/slides/slide4.xml" Id="Re0fa5f284cfe4450" /><Relationship Type="http://schemas.openxmlformats.org/officeDocument/2006/relationships/slide" Target="/ppt/slides/slide5.xml" Id="R8c56402222ce41fd" /><Relationship Type="http://schemas.openxmlformats.org/officeDocument/2006/relationships/slide" Target="/ppt/slides/slide6.xml" Id="R39647e9226894c84" /><Relationship Type="http://schemas.openxmlformats.org/officeDocument/2006/relationships/slide" Target="/ppt/slides/slide7.xml" Id="R02f38690f5c444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a09741fe746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29f489c384d57" /><Relationship Type="http://schemas.openxmlformats.org/officeDocument/2006/relationships/theme" Target="/ppt/slideMasters/theme/theme1.xml" Id="Rae3126d320c849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029f489c384d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fd5d27baf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757c232cd4f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1139c69e046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9c61d897149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3d2d969e046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18d8feaf54d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7b09b6d1046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