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a650605d2f944e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b0d03572751478a"/>
  </p:sldMasterIdLst>
  <p:sldIdLst>
    <p:sldId xmlns:r="http://schemas.openxmlformats.org/officeDocument/2006/relationships" id="256" r:id="Rdc265387235c4285"/>
    <p:sldId xmlns:r="http://schemas.openxmlformats.org/officeDocument/2006/relationships" id="257" r:id="Ra503ed43ded04809"/>
    <p:sldId xmlns:r="http://schemas.openxmlformats.org/officeDocument/2006/relationships" id="258" r:id="R3a3a355f59204bcd"/>
    <p:sldId xmlns:r="http://schemas.openxmlformats.org/officeDocument/2006/relationships" id="259" r:id="R130ae869133b4d1c"/>
    <p:sldId xmlns:r="http://schemas.openxmlformats.org/officeDocument/2006/relationships" id="260" r:id="Rdbdca656e52a475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b0d03572751478a" /><Relationship Type="http://schemas.openxmlformats.org/officeDocument/2006/relationships/slide" Target="/ppt/slides/slide1.xml" Id="Rdc265387235c4285" /><Relationship Type="http://schemas.openxmlformats.org/officeDocument/2006/relationships/slide" Target="/ppt/slides/slide2.xml" Id="Ra503ed43ded04809" /><Relationship Type="http://schemas.openxmlformats.org/officeDocument/2006/relationships/slide" Target="/ppt/slides/slide3.xml" Id="R3a3a355f59204bcd" /><Relationship Type="http://schemas.openxmlformats.org/officeDocument/2006/relationships/slide" Target="/ppt/slides/slide4.xml" Id="R130ae869133b4d1c" /><Relationship Type="http://schemas.openxmlformats.org/officeDocument/2006/relationships/slide" Target="/ppt/slides/slide5.xml" Id="Rdbdca656e52a475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f978a74d9fb4fc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956370fb8a47a5" /><Relationship Type="http://schemas.openxmlformats.org/officeDocument/2006/relationships/theme" Target="/ppt/slideMasters/theme/theme1.xml" Id="Re53b0149b3674e8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d956370fb8a47a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1ffe96b8e44be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df42e2932a448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863a01d75f40f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d5f8e88a77463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e8a1b3a3e04a3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KLP KAPITALFORVALTNING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KLP KAPITALFORVALTNING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KLP KAPITALFORVALTNING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KLP KAPITALFORVALTNING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KLP KAPITALFORVALTNING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KLP KAPITALFORVALTNING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980 972 607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KLP KAPITALFORVALTNING AS</a:t>
            </a:r>
          </a:p>
        </p:txBody>
      </p:sp>
    </p:spTree>
  </p:cSld>
  <p:clrMapOvr>
    <a:masterClrMapping xmlns:a="http://schemas.openxmlformats.org/drawingml/2006/main"/>
  </p:clrMapOvr>
</p:sld>
</file>