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9d1bdb45974e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22f82a79d94a93"/>
  </p:sldMasterIdLst>
  <p:sldIdLst>
    <p:sldId xmlns:r="http://schemas.openxmlformats.org/officeDocument/2006/relationships" id="256" r:id="Rd9ffca6bd847401e"/>
    <p:sldId xmlns:r="http://schemas.openxmlformats.org/officeDocument/2006/relationships" id="257" r:id="Rd10f808aaa0d49b0"/>
    <p:sldId xmlns:r="http://schemas.openxmlformats.org/officeDocument/2006/relationships" id="258" r:id="R5562ee605f11466c"/>
    <p:sldId xmlns:r="http://schemas.openxmlformats.org/officeDocument/2006/relationships" id="259" r:id="R09f12f3dc4434b27"/>
    <p:sldId xmlns:r="http://schemas.openxmlformats.org/officeDocument/2006/relationships" id="260" r:id="R9c374f3b083849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22f82a79d94a93" /><Relationship Type="http://schemas.openxmlformats.org/officeDocument/2006/relationships/slide" Target="/ppt/slides/slide1.xml" Id="Rd9ffca6bd847401e" /><Relationship Type="http://schemas.openxmlformats.org/officeDocument/2006/relationships/slide" Target="/ppt/slides/slide2.xml" Id="Rd10f808aaa0d49b0" /><Relationship Type="http://schemas.openxmlformats.org/officeDocument/2006/relationships/slide" Target="/ppt/slides/slide3.xml" Id="R5562ee605f11466c" /><Relationship Type="http://schemas.openxmlformats.org/officeDocument/2006/relationships/slide" Target="/ppt/slides/slide4.xml" Id="R09f12f3dc4434b27" /><Relationship Type="http://schemas.openxmlformats.org/officeDocument/2006/relationships/slide" Target="/ppt/slides/slide5.xml" Id="R9c374f3b083849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4b82bb8bc43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153ef0f624101" /><Relationship Type="http://schemas.openxmlformats.org/officeDocument/2006/relationships/theme" Target="/ppt/slideMasters/theme/theme1.xml" Id="R8c79e44fae7642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b153ef0f6241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e5d518a8449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53c62922343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1de6b6a0d4f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f23632eca47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c6f91ef1846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NOPCO PAPER TECHNOLOGY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NOPCO PAPER TECHNOLOGY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981 063 708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