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58806418f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7648e0a394ed5"/>
  </p:sldMasterIdLst>
  <p:sldIdLst>
    <p:sldId xmlns:r="http://schemas.openxmlformats.org/officeDocument/2006/relationships" id="256" r:id="R675b23f997ee4db9"/>
    <p:sldId xmlns:r="http://schemas.openxmlformats.org/officeDocument/2006/relationships" id="257" r:id="R032833e416c043c8"/>
    <p:sldId xmlns:r="http://schemas.openxmlformats.org/officeDocument/2006/relationships" id="258" r:id="R546a5901925f4e44"/>
    <p:sldId xmlns:r="http://schemas.openxmlformats.org/officeDocument/2006/relationships" id="259" r:id="Raf73a55586424095"/>
    <p:sldId xmlns:r="http://schemas.openxmlformats.org/officeDocument/2006/relationships" id="260" r:id="Rfba0c74b56e04337"/>
    <p:sldId xmlns:r="http://schemas.openxmlformats.org/officeDocument/2006/relationships" id="261" r:id="R7ad2369a2f654f26"/>
    <p:sldId xmlns:r="http://schemas.openxmlformats.org/officeDocument/2006/relationships" id="262" r:id="R8ffba5740b86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7648e0a394ed5" /><Relationship Type="http://schemas.openxmlformats.org/officeDocument/2006/relationships/slide" Target="/ppt/slides/slide1.xml" Id="R675b23f997ee4db9" /><Relationship Type="http://schemas.openxmlformats.org/officeDocument/2006/relationships/slide" Target="/ppt/slides/slide2.xml" Id="R032833e416c043c8" /><Relationship Type="http://schemas.openxmlformats.org/officeDocument/2006/relationships/slide" Target="/ppt/slides/slide3.xml" Id="R546a5901925f4e44" /><Relationship Type="http://schemas.openxmlformats.org/officeDocument/2006/relationships/slide" Target="/ppt/slides/slide4.xml" Id="Raf73a55586424095" /><Relationship Type="http://schemas.openxmlformats.org/officeDocument/2006/relationships/slide" Target="/ppt/slides/slide5.xml" Id="Rfba0c74b56e04337" /><Relationship Type="http://schemas.openxmlformats.org/officeDocument/2006/relationships/slide" Target="/ppt/slides/slide6.xml" Id="R7ad2369a2f654f26" /><Relationship Type="http://schemas.openxmlformats.org/officeDocument/2006/relationships/slide" Target="/ppt/slides/slide7.xml" Id="R8ffba5740b86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2a91bd867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4445c12c4d6d" /><Relationship Type="http://schemas.openxmlformats.org/officeDocument/2006/relationships/theme" Target="/ppt/slideMasters/theme/theme1.xml" Id="R391cae5acb00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f4445c12c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e7ddd16ba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0587bd22542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3e821e9c6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788b65e4d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9d287c1d6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786a9ce849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a94686037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