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8e6aba4fcb42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8e07e857e04ce2"/>
  </p:sldMasterIdLst>
  <p:sldIdLst>
    <p:sldId xmlns:r="http://schemas.openxmlformats.org/officeDocument/2006/relationships" id="256" r:id="Reaebea8c453a4e4a"/>
    <p:sldId xmlns:r="http://schemas.openxmlformats.org/officeDocument/2006/relationships" id="257" r:id="R1acee3d961544725"/>
    <p:sldId xmlns:r="http://schemas.openxmlformats.org/officeDocument/2006/relationships" id="258" r:id="R6bf70441c0a34205"/>
    <p:sldId xmlns:r="http://schemas.openxmlformats.org/officeDocument/2006/relationships" id="259" r:id="R9142bfa550af4ef7"/>
    <p:sldId xmlns:r="http://schemas.openxmlformats.org/officeDocument/2006/relationships" id="260" r:id="Rd5fd73496c2b4399"/>
    <p:sldId xmlns:r="http://schemas.openxmlformats.org/officeDocument/2006/relationships" id="261" r:id="R8cfef5d213154d83"/>
    <p:sldId xmlns:r="http://schemas.openxmlformats.org/officeDocument/2006/relationships" id="262" r:id="R66d899a21d1c44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8e07e857e04ce2" /><Relationship Type="http://schemas.openxmlformats.org/officeDocument/2006/relationships/slide" Target="/ppt/slides/slide1.xml" Id="Reaebea8c453a4e4a" /><Relationship Type="http://schemas.openxmlformats.org/officeDocument/2006/relationships/slide" Target="/ppt/slides/slide2.xml" Id="R1acee3d961544725" /><Relationship Type="http://schemas.openxmlformats.org/officeDocument/2006/relationships/slide" Target="/ppt/slides/slide3.xml" Id="R6bf70441c0a34205" /><Relationship Type="http://schemas.openxmlformats.org/officeDocument/2006/relationships/slide" Target="/ppt/slides/slide4.xml" Id="R9142bfa550af4ef7" /><Relationship Type="http://schemas.openxmlformats.org/officeDocument/2006/relationships/slide" Target="/ppt/slides/slide5.xml" Id="Rd5fd73496c2b4399" /><Relationship Type="http://schemas.openxmlformats.org/officeDocument/2006/relationships/slide" Target="/ppt/slides/slide6.xml" Id="R8cfef5d213154d83" /><Relationship Type="http://schemas.openxmlformats.org/officeDocument/2006/relationships/slide" Target="/ppt/slides/slide7.xml" Id="R66d899a21d1c44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b906ccfa3047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7b66e370a42c8" /><Relationship Type="http://schemas.openxmlformats.org/officeDocument/2006/relationships/theme" Target="/ppt/slideMasters/theme/theme1.xml" Id="R5c31f72e27c44d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67b66e370a42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dedacd0e443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375efb0d24d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8461360d841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048d8f0b34a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b692ce22b4c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8c525571841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74921613446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STORO BLIKKENSLAGERVERKSTED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STORO BLIKKENSLAGERVERKSTED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143 241 684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20 972 488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17 611 616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10 355 442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50 293 794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STORO BLIKKENSLAGERVERKSTED HOLDING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Kakkelovnskroken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15 46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981 237 293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