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db780ce36f44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2277cfe3094f3c"/>
  </p:sldMasterIdLst>
  <p:sldIdLst>
    <p:sldId xmlns:r="http://schemas.openxmlformats.org/officeDocument/2006/relationships" id="256" r:id="R9b95d77d4d1143b1"/>
    <p:sldId xmlns:r="http://schemas.openxmlformats.org/officeDocument/2006/relationships" id="257" r:id="R81db3c9342644bbf"/>
    <p:sldId xmlns:r="http://schemas.openxmlformats.org/officeDocument/2006/relationships" id="258" r:id="R859163ff96714005"/>
    <p:sldId xmlns:r="http://schemas.openxmlformats.org/officeDocument/2006/relationships" id="259" r:id="R839fc00db2f44ee4"/>
    <p:sldId xmlns:r="http://schemas.openxmlformats.org/officeDocument/2006/relationships" id="260" r:id="R30ac196994cd4750"/>
    <p:sldId xmlns:r="http://schemas.openxmlformats.org/officeDocument/2006/relationships" id="261" r:id="R431919a30e844065"/>
    <p:sldId xmlns:r="http://schemas.openxmlformats.org/officeDocument/2006/relationships" id="262" r:id="R1224d537c3ca41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2277cfe3094f3c" /><Relationship Type="http://schemas.openxmlformats.org/officeDocument/2006/relationships/slide" Target="/ppt/slides/slide1.xml" Id="R9b95d77d4d1143b1" /><Relationship Type="http://schemas.openxmlformats.org/officeDocument/2006/relationships/slide" Target="/ppt/slides/slide2.xml" Id="R81db3c9342644bbf" /><Relationship Type="http://schemas.openxmlformats.org/officeDocument/2006/relationships/slide" Target="/ppt/slides/slide3.xml" Id="R859163ff96714005" /><Relationship Type="http://schemas.openxmlformats.org/officeDocument/2006/relationships/slide" Target="/ppt/slides/slide4.xml" Id="R839fc00db2f44ee4" /><Relationship Type="http://schemas.openxmlformats.org/officeDocument/2006/relationships/slide" Target="/ppt/slides/slide5.xml" Id="R30ac196994cd4750" /><Relationship Type="http://schemas.openxmlformats.org/officeDocument/2006/relationships/slide" Target="/ppt/slides/slide6.xml" Id="R431919a30e844065" /><Relationship Type="http://schemas.openxmlformats.org/officeDocument/2006/relationships/slide" Target="/ppt/slides/slide7.xml" Id="R1224d537c3ca41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e0f6c4954e40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7cb3ad6314d05" /><Relationship Type="http://schemas.openxmlformats.org/officeDocument/2006/relationships/theme" Target="/ppt/slideMasters/theme/theme1.xml" Id="Rbaa72461fa6947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b7cb3ad6314d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83dea3d2e43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aca13b87745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56416d95349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aa6654f2540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87fdbdb4748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d5f11682743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c5958721946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NEXTBYTE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NEXTBYTE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225 217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4 225 217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KROSLID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Monoddveien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90 77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heidi@nextbyte.no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981 276 310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