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c957c64f6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df1cd24fb4742"/>
  </p:sldMasterIdLst>
  <p:sldIdLst>
    <p:sldId xmlns:r="http://schemas.openxmlformats.org/officeDocument/2006/relationships" id="256" r:id="R4b763e7cbd1548a8"/>
    <p:sldId xmlns:r="http://schemas.openxmlformats.org/officeDocument/2006/relationships" id="257" r:id="Rff9ae426e8644b21"/>
    <p:sldId xmlns:r="http://schemas.openxmlformats.org/officeDocument/2006/relationships" id="258" r:id="Rfe5b5ae04bca45e6"/>
    <p:sldId xmlns:r="http://schemas.openxmlformats.org/officeDocument/2006/relationships" id="259" r:id="R60a31d2109994ef0"/>
    <p:sldId xmlns:r="http://schemas.openxmlformats.org/officeDocument/2006/relationships" id="260" r:id="Rf125fb646ce047e4"/>
    <p:sldId xmlns:r="http://schemas.openxmlformats.org/officeDocument/2006/relationships" id="261" r:id="Rbca361512e55470a"/>
    <p:sldId xmlns:r="http://schemas.openxmlformats.org/officeDocument/2006/relationships" id="262" r:id="Rb184a585b2e7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df1cd24fb4742" /><Relationship Type="http://schemas.openxmlformats.org/officeDocument/2006/relationships/slide" Target="/ppt/slides/slide1.xml" Id="R4b763e7cbd1548a8" /><Relationship Type="http://schemas.openxmlformats.org/officeDocument/2006/relationships/slide" Target="/ppt/slides/slide2.xml" Id="Rff9ae426e8644b21" /><Relationship Type="http://schemas.openxmlformats.org/officeDocument/2006/relationships/slide" Target="/ppt/slides/slide3.xml" Id="Rfe5b5ae04bca45e6" /><Relationship Type="http://schemas.openxmlformats.org/officeDocument/2006/relationships/slide" Target="/ppt/slides/slide4.xml" Id="R60a31d2109994ef0" /><Relationship Type="http://schemas.openxmlformats.org/officeDocument/2006/relationships/slide" Target="/ppt/slides/slide5.xml" Id="Rf125fb646ce047e4" /><Relationship Type="http://schemas.openxmlformats.org/officeDocument/2006/relationships/slide" Target="/ppt/slides/slide6.xml" Id="Rbca361512e55470a" /><Relationship Type="http://schemas.openxmlformats.org/officeDocument/2006/relationships/slide" Target="/ppt/slides/slide7.xml" Id="Rb184a585b2e7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3e474ff0b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d913398f5423a" /><Relationship Type="http://schemas.openxmlformats.org/officeDocument/2006/relationships/theme" Target="/ppt/slideMasters/theme/theme1.xml" Id="R218e2512f810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dd913398f5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1927a20e0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087396c54a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54aef195f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ea6d7492c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f8f61bd7d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d81418fa4a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83f579f63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