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8cb5123bb547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a329872a08441e"/>
  </p:sldMasterIdLst>
  <p:sldIdLst>
    <p:sldId xmlns:r="http://schemas.openxmlformats.org/officeDocument/2006/relationships" id="256" r:id="R0a953117d22d484d"/>
    <p:sldId xmlns:r="http://schemas.openxmlformats.org/officeDocument/2006/relationships" id="257" r:id="Rd60adf900f7647b8"/>
    <p:sldId xmlns:r="http://schemas.openxmlformats.org/officeDocument/2006/relationships" id="258" r:id="R728d025ee1374209"/>
    <p:sldId xmlns:r="http://schemas.openxmlformats.org/officeDocument/2006/relationships" id="259" r:id="R5ac134b2c8c5421c"/>
    <p:sldId xmlns:r="http://schemas.openxmlformats.org/officeDocument/2006/relationships" id="260" r:id="R6a0177c8f7824a98"/>
    <p:sldId xmlns:r="http://schemas.openxmlformats.org/officeDocument/2006/relationships" id="261" r:id="R0f36002d5b984429"/>
    <p:sldId xmlns:r="http://schemas.openxmlformats.org/officeDocument/2006/relationships" id="262" r:id="R4646e05670cd4f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a329872a08441e" /><Relationship Type="http://schemas.openxmlformats.org/officeDocument/2006/relationships/slide" Target="/ppt/slides/slide1.xml" Id="R0a953117d22d484d" /><Relationship Type="http://schemas.openxmlformats.org/officeDocument/2006/relationships/slide" Target="/ppt/slides/slide2.xml" Id="Rd60adf900f7647b8" /><Relationship Type="http://schemas.openxmlformats.org/officeDocument/2006/relationships/slide" Target="/ppt/slides/slide3.xml" Id="R728d025ee1374209" /><Relationship Type="http://schemas.openxmlformats.org/officeDocument/2006/relationships/slide" Target="/ppt/slides/slide4.xml" Id="R5ac134b2c8c5421c" /><Relationship Type="http://schemas.openxmlformats.org/officeDocument/2006/relationships/slide" Target="/ppt/slides/slide5.xml" Id="R6a0177c8f7824a98" /><Relationship Type="http://schemas.openxmlformats.org/officeDocument/2006/relationships/slide" Target="/ppt/slides/slide6.xml" Id="R0f36002d5b984429" /><Relationship Type="http://schemas.openxmlformats.org/officeDocument/2006/relationships/slide" Target="/ppt/slides/slide7.xml" Id="R4646e05670cd4f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742138efb9473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53c46478dd4974" /><Relationship Type="http://schemas.openxmlformats.org/officeDocument/2006/relationships/theme" Target="/ppt/slideMasters/theme/theme1.xml" Id="R9b7274fd45644e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53c46478dd497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263913b1ec496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7b199f95ed47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e57917e1fd40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a68085576947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73aaa7a80f41f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2430a80cf146c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3eb6a9b84342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F1 FUNDS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F1 FUNDS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F1 FUNDS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F1 FUNDS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F1 FUNDS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F1 FUNDS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−1 621 806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1 338 511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76 245 339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235 557 483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F1 FUNDS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CITADELL AS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HOLDING 2 AS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MUZIK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F1 FUNDS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Vs gate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01 73 04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981 908 279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F1 FUNDS AS</a:t>
            </a:r>
          </a:p>
        </p:txBody>
      </p:sp>
    </p:spTree>
  </p:cSld>
  <p:clrMapOvr>
    <a:masterClrMapping xmlns:a="http://schemas.openxmlformats.org/drawingml/2006/main"/>
  </p:clrMapOvr>
</p:sld>
</file>