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40f9a9f32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bde10bb7a5493b"/>
  </p:sldMasterIdLst>
  <p:sldIdLst>
    <p:sldId xmlns:r="http://schemas.openxmlformats.org/officeDocument/2006/relationships" id="256" r:id="Rfee355b7d659493c"/>
    <p:sldId xmlns:r="http://schemas.openxmlformats.org/officeDocument/2006/relationships" id="257" r:id="R4ce89288838a4444"/>
    <p:sldId xmlns:r="http://schemas.openxmlformats.org/officeDocument/2006/relationships" id="258" r:id="R5ad037a933764e47"/>
    <p:sldId xmlns:r="http://schemas.openxmlformats.org/officeDocument/2006/relationships" id="259" r:id="Ra6612d23d8eb4966"/>
    <p:sldId xmlns:r="http://schemas.openxmlformats.org/officeDocument/2006/relationships" id="260" r:id="R85f1bdf7a09f483d"/>
    <p:sldId xmlns:r="http://schemas.openxmlformats.org/officeDocument/2006/relationships" id="261" r:id="R190437ddaee84993"/>
    <p:sldId xmlns:r="http://schemas.openxmlformats.org/officeDocument/2006/relationships" id="262" r:id="R8320be22e2e7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de10bb7a5493b" /><Relationship Type="http://schemas.openxmlformats.org/officeDocument/2006/relationships/slide" Target="/ppt/slides/slide1.xml" Id="Rfee355b7d659493c" /><Relationship Type="http://schemas.openxmlformats.org/officeDocument/2006/relationships/slide" Target="/ppt/slides/slide2.xml" Id="R4ce89288838a4444" /><Relationship Type="http://schemas.openxmlformats.org/officeDocument/2006/relationships/slide" Target="/ppt/slides/slide3.xml" Id="R5ad037a933764e47" /><Relationship Type="http://schemas.openxmlformats.org/officeDocument/2006/relationships/slide" Target="/ppt/slides/slide4.xml" Id="Ra6612d23d8eb4966" /><Relationship Type="http://schemas.openxmlformats.org/officeDocument/2006/relationships/slide" Target="/ppt/slides/slide5.xml" Id="R85f1bdf7a09f483d" /><Relationship Type="http://schemas.openxmlformats.org/officeDocument/2006/relationships/slide" Target="/ppt/slides/slide6.xml" Id="R190437ddaee84993" /><Relationship Type="http://schemas.openxmlformats.org/officeDocument/2006/relationships/slide" Target="/ppt/slides/slide7.xml" Id="R8320be22e2e7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00b8a93af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58b8a3fb643fc" /><Relationship Type="http://schemas.openxmlformats.org/officeDocument/2006/relationships/theme" Target="/ppt/slideMasters/theme/theme1.xml" Id="R43b7fb359509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58b8a3fb6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e384e531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d8ddbff4b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ee6ecae4343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5dc1941ec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652938f3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7d9aeaea4d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3a3ec461e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