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7a3d8032b949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939f1ea21641f0"/>
  </p:sldMasterIdLst>
  <p:sldIdLst>
    <p:sldId xmlns:r="http://schemas.openxmlformats.org/officeDocument/2006/relationships" id="256" r:id="R3b34a9feb6024461"/>
    <p:sldId xmlns:r="http://schemas.openxmlformats.org/officeDocument/2006/relationships" id="257" r:id="Rb4b791350e144317"/>
    <p:sldId xmlns:r="http://schemas.openxmlformats.org/officeDocument/2006/relationships" id="258" r:id="R30b2f6331dab491f"/>
    <p:sldId xmlns:r="http://schemas.openxmlformats.org/officeDocument/2006/relationships" id="259" r:id="Rf16fd72fb5c9406f"/>
    <p:sldId xmlns:r="http://schemas.openxmlformats.org/officeDocument/2006/relationships" id="260" r:id="R1376eca9b85249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939f1ea21641f0" /><Relationship Type="http://schemas.openxmlformats.org/officeDocument/2006/relationships/slide" Target="/ppt/slides/slide1.xml" Id="R3b34a9feb6024461" /><Relationship Type="http://schemas.openxmlformats.org/officeDocument/2006/relationships/slide" Target="/ppt/slides/slide2.xml" Id="Rb4b791350e144317" /><Relationship Type="http://schemas.openxmlformats.org/officeDocument/2006/relationships/slide" Target="/ppt/slides/slide3.xml" Id="R30b2f6331dab491f" /><Relationship Type="http://schemas.openxmlformats.org/officeDocument/2006/relationships/slide" Target="/ppt/slides/slide4.xml" Id="Rf16fd72fb5c9406f" /><Relationship Type="http://schemas.openxmlformats.org/officeDocument/2006/relationships/slide" Target="/ppt/slides/slide5.xml" Id="R1376eca9b85249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39c2fd50ca49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9ed70882a4765" /><Relationship Type="http://schemas.openxmlformats.org/officeDocument/2006/relationships/theme" Target="/ppt/slideMasters/theme/theme1.xml" Id="R7ff3d671ebdb46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c9ed70882a47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adf231e124a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7db0a59ce41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3525a88914a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8ffab57fa46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a7ec9634842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BM NÆRINGSMEGLING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NÆRINGSMEGLING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 NÆRINGSMEGLING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NÆRINGSMEGLING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NÆRINGSMEGLING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NÆRINGSMEGLING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982 260 310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NÆRINGSMEGLING AS</a:t>
            </a:r>
          </a:p>
        </p:txBody>
      </p:sp>
    </p:spTree>
  </p:cSld>
  <p:clrMapOvr>
    <a:masterClrMapping xmlns:a="http://schemas.openxmlformats.org/drawingml/2006/main"/>
  </p:clrMapOvr>
</p:sld>
</file>