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f58232825649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572739ad5a445d"/>
  </p:sldMasterIdLst>
  <p:sldIdLst>
    <p:sldId xmlns:r="http://schemas.openxmlformats.org/officeDocument/2006/relationships" id="256" r:id="R0f4870bddc0c46c4"/>
    <p:sldId xmlns:r="http://schemas.openxmlformats.org/officeDocument/2006/relationships" id="257" r:id="R5019f8b78455498f"/>
    <p:sldId xmlns:r="http://schemas.openxmlformats.org/officeDocument/2006/relationships" id="258" r:id="Rfe07608b470043f3"/>
    <p:sldId xmlns:r="http://schemas.openxmlformats.org/officeDocument/2006/relationships" id="259" r:id="R3fc808acd6a04fbe"/>
    <p:sldId xmlns:r="http://schemas.openxmlformats.org/officeDocument/2006/relationships" id="260" r:id="Rbb6b65457fbb4f36"/>
    <p:sldId xmlns:r="http://schemas.openxmlformats.org/officeDocument/2006/relationships" id="261" r:id="R6c759d61e4294e5f"/>
    <p:sldId xmlns:r="http://schemas.openxmlformats.org/officeDocument/2006/relationships" id="262" r:id="R78223eb1acc948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72739ad5a445d" /><Relationship Type="http://schemas.openxmlformats.org/officeDocument/2006/relationships/slide" Target="/ppt/slides/slide1.xml" Id="R0f4870bddc0c46c4" /><Relationship Type="http://schemas.openxmlformats.org/officeDocument/2006/relationships/slide" Target="/ppt/slides/slide2.xml" Id="R5019f8b78455498f" /><Relationship Type="http://schemas.openxmlformats.org/officeDocument/2006/relationships/slide" Target="/ppt/slides/slide3.xml" Id="Rfe07608b470043f3" /><Relationship Type="http://schemas.openxmlformats.org/officeDocument/2006/relationships/slide" Target="/ppt/slides/slide4.xml" Id="R3fc808acd6a04fbe" /><Relationship Type="http://schemas.openxmlformats.org/officeDocument/2006/relationships/slide" Target="/ppt/slides/slide5.xml" Id="Rbb6b65457fbb4f36" /><Relationship Type="http://schemas.openxmlformats.org/officeDocument/2006/relationships/slide" Target="/ppt/slides/slide6.xml" Id="R6c759d61e4294e5f" /><Relationship Type="http://schemas.openxmlformats.org/officeDocument/2006/relationships/slide" Target="/ppt/slides/slide7.xml" Id="R78223eb1acc948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50b1a66ab43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d6cad20f84464" /><Relationship Type="http://schemas.openxmlformats.org/officeDocument/2006/relationships/theme" Target="/ppt/slideMasters/theme/theme1.xml" Id="R4670d5c6c3e143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1d6cad20f844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08b8bc7864d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e657e812741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6848a3a3142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4be5b9f2045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72d93918b42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8643180f44f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18d5849c249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SANGLIER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SANGLIER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−4 437 705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HARALD TIEDEMANN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982 989 310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SANGLIER AS</a:t>
            </a:r>
          </a:p>
        </p:txBody>
      </p:sp>
    </p:spTree>
  </p:cSld>
  <p:clrMapOvr>
    <a:masterClrMapping xmlns:a="http://schemas.openxmlformats.org/drawingml/2006/main"/>
  </p:clrMapOvr>
</p:sld>
</file>