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d1e1bc32a748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e39f2d7713400a"/>
  </p:sldMasterIdLst>
  <p:sldIdLst>
    <p:sldId xmlns:r="http://schemas.openxmlformats.org/officeDocument/2006/relationships" id="256" r:id="R846d736b017b46a6"/>
    <p:sldId xmlns:r="http://schemas.openxmlformats.org/officeDocument/2006/relationships" id="257" r:id="Rbc924c0848ab43b0"/>
    <p:sldId xmlns:r="http://schemas.openxmlformats.org/officeDocument/2006/relationships" id="258" r:id="R8b47214c51a944e2"/>
    <p:sldId xmlns:r="http://schemas.openxmlformats.org/officeDocument/2006/relationships" id="259" r:id="Rca1a2ce108504181"/>
    <p:sldId xmlns:r="http://schemas.openxmlformats.org/officeDocument/2006/relationships" id="260" r:id="Rd79118ad7ca044d4"/>
    <p:sldId xmlns:r="http://schemas.openxmlformats.org/officeDocument/2006/relationships" id="261" r:id="Rb836aa047b1f4aaa"/>
    <p:sldId xmlns:r="http://schemas.openxmlformats.org/officeDocument/2006/relationships" id="262" r:id="R13b97536576943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e39f2d7713400a" /><Relationship Type="http://schemas.openxmlformats.org/officeDocument/2006/relationships/slide" Target="/ppt/slides/slide1.xml" Id="R846d736b017b46a6" /><Relationship Type="http://schemas.openxmlformats.org/officeDocument/2006/relationships/slide" Target="/ppt/slides/slide2.xml" Id="Rbc924c0848ab43b0" /><Relationship Type="http://schemas.openxmlformats.org/officeDocument/2006/relationships/slide" Target="/ppt/slides/slide3.xml" Id="R8b47214c51a944e2" /><Relationship Type="http://schemas.openxmlformats.org/officeDocument/2006/relationships/slide" Target="/ppt/slides/slide4.xml" Id="Rca1a2ce108504181" /><Relationship Type="http://schemas.openxmlformats.org/officeDocument/2006/relationships/slide" Target="/ppt/slides/slide5.xml" Id="Rd79118ad7ca044d4" /><Relationship Type="http://schemas.openxmlformats.org/officeDocument/2006/relationships/slide" Target="/ppt/slides/slide6.xml" Id="Rb836aa047b1f4aaa" /><Relationship Type="http://schemas.openxmlformats.org/officeDocument/2006/relationships/slide" Target="/ppt/slides/slide7.xml" Id="R13b97536576943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2e8fe7c0f04a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a41e9e1304250" /><Relationship Type="http://schemas.openxmlformats.org/officeDocument/2006/relationships/theme" Target="/ppt/slideMasters/theme/theme1.xml" Id="Rd05c56d919d842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da41e9e13042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1ccc699c740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9c1cc235c41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f9a60139342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a9a21b3094f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5888735bf4a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d8da711e346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e769d481b45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OLDEN OG VIKANE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OLDEN OG VIKANE REKNESKAP AS ble etablert [år] og holder til i Olden.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5 505 586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429 888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336 086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1 758 792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3 327 293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GEIBRY HOLDING AS  –  86,0 %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MAGNE BRUVOLL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VIGDIS GUDDAL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ANNLAUG TORDIS VALAKER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HANS AUFLEM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INGE RUSTØEN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Fjordvegen 1664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6788 Olden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87 39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stryn@accountor.no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983 037 321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