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712141e7ab40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d9b1fcc9714d62"/>
  </p:sldMasterIdLst>
  <p:sldIdLst>
    <p:sldId xmlns:r="http://schemas.openxmlformats.org/officeDocument/2006/relationships" id="256" r:id="R55759ad07c09456b"/>
    <p:sldId xmlns:r="http://schemas.openxmlformats.org/officeDocument/2006/relationships" id="257" r:id="Rc70232d005d643e2"/>
    <p:sldId xmlns:r="http://schemas.openxmlformats.org/officeDocument/2006/relationships" id="258" r:id="Reee155eacfb8429a"/>
    <p:sldId xmlns:r="http://schemas.openxmlformats.org/officeDocument/2006/relationships" id="259" r:id="R46721b8391ac43f4"/>
    <p:sldId xmlns:r="http://schemas.openxmlformats.org/officeDocument/2006/relationships" id="260" r:id="R8ace87f69de34720"/>
    <p:sldId xmlns:r="http://schemas.openxmlformats.org/officeDocument/2006/relationships" id="261" r:id="Ra31f4f30d0e84f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9b1fcc9714d62" /><Relationship Type="http://schemas.openxmlformats.org/officeDocument/2006/relationships/slide" Target="/ppt/slides/slide1.xml" Id="R55759ad07c09456b" /><Relationship Type="http://schemas.openxmlformats.org/officeDocument/2006/relationships/slide" Target="/ppt/slides/slide2.xml" Id="Rc70232d005d643e2" /><Relationship Type="http://schemas.openxmlformats.org/officeDocument/2006/relationships/slide" Target="/ppt/slides/slide3.xml" Id="Reee155eacfb8429a" /><Relationship Type="http://schemas.openxmlformats.org/officeDocument/2006/relationships/slide" Target="/ppt/slides/slide4.xml" Id="R46721b8391ac43f4" /><Relationship Type="http://schemas.openxmlformats.org/officeDocument/2006/relationships/slide" Target="/ppt/slides/slide5.xml" Id="R8ace87f69de34720" /><Relationship Type="http://schemas.openxmlformats.org/officeDocument/2006/relationships/slide" Target="/ppt/slides/slide6.xml" Id="Ra31f4f30d0e84f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c86b5190a4b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db804b87d4d62" /><Relationship Type="http://schemas.openxmlformats.org/officeDocument/2006/relationships/theme" Target="/ppt/slideMasters/theme/theme1.xml" Id="Rbb028775510d41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9db804b87d4d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96fa645e9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bdb6dea224e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4eaea533646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dbb21aeb346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1164108b4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cf2d3b5f0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