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a7b7e485840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58c2db6744810"/>
  </p:sldMasterIdLst>
  <p:sldIdLst>
    <p:sldId xmlns:r="http://schemas.openxmlformats.org/officeDocument/2006/relationships" id="256" r:id="Ra0b4a825279d41eb"/>
    <p:sldId xmlns:r="http://schemas.openxmlformats.org/officeDocument/2006/relationships" id="257" r:id="Rda8af79d02e74ab4"/>
    <p:sldId xmlns:r="http://schemas.openxmlformats.org/officeDocument/2006/relationships" id="258" r:id="R922bb7b30cce4ead"/>
    <p:sldId xmlns:r="http://schemas.openxmlformats.org/officeDocument/2006/relationships" id="259" r:id="Re32276f17b894c68"/>
    <p:sldId xmlns:r="http://schemas.openxmlformats.org/officeDocument/2006/relationships" id="260" r:id="R6ecb3b7dc045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58c2db6744810" /><Relationship Type="http://schemas.openxmlformats.org/officeDocument/2006/relationships/slide" Target="/ppt/slides/slide1.xml" Id="Ra0b4a825279d41eb" /><Relationship Type="http://schemas.openxmlformats.org/officeDocument/2006/relationships/slide" Target="/ppt/slides/slide2.xml" Id="Rda8af79d02e74ab4" /><Relationship Type="http://schemas.openxmlformats.org/officeDocument/2006/relationships/slide" Target="/ppt/slides/slide3.xml" Id="R922bb7b30cce4ead" /><Relationship Type="http://schemas.openxmlformats.org/officeDocument/2006/relationships/slide" Target="/ppt/slides/slide4.xml" Id="Re32276f17b894c68" /><Relationship Type="http://schemas.openxmlformats.org/officeDocument/2006/relationships/slide" Target="/ppt/slides/slide5.xml" Id="R6ecb3b7dc045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896a90f57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422e4c9743a9" /><Relationship Type="http://schemas.openxmlformats.org/officeDocument/2006/relationships/theme" Target="/ppt/slideMasters/theme/theme1.xml" Id="R8bcc8b04215946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0422e4c97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30785636a46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0aa7cd874f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8146d4d13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d21e0271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bc448df1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STORCASH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