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aad73638c7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2a8d7c36324c98"/>
  </p:sldMasterIdLst>
  <p:sldIdLst>
    <p:sldId xmlns:r="http://schemas.openxmlformats.org/officeDocument/2006/relationships" id="256" r:id="Rf1f71337aec64047"/>
    <p:sldId xmlns:r="http://schemas.openxmlformats.org/officeDocument/2006/relationships" id="257" r:id="Rc1cbca179e7d4400"/>
    <p:sldId xmlns:r="http://schemas.openxmlformats.org/officeDocument/2006/relationships" id="258" r:id="R0a917eadef0f4382"/>
    <p:sldId xmlns:r="http://schemas.openxmlformats.org/officeDocument/2006/relationships" id="259" r:id="R65d7fbb9fad9482b"/>
    <p:sldId xmlns:r="http://schemas.openxmlformats.org/officeDocument/2006/relationships" id="260" r:id="Rae89ed350d134e91"/>
    <p:sldId xmlns:r="http://schemas.openxmlformats.org/officeDocument/2006/relationships" id="261" r:id="R25eb09e343f445c2"/>
    <p:sldId xmlns:r="http://schemas.openxmlformats.org/officeDocument/2006/relationships" id="262" r:id="R15703ad85d1941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a8d7c36324c98" /><Relationship Type="http://schemas.openxmlformats.org/officeDocument/2006/relationships/slide" Target="/ppt/slides/slide1.xml" Id="Rf1f71337aec64047" /><Relationship Type="http://schemas.openxmlformats.org/officeDocument/2006/relationships/slide" Target="/ppt/slides/slide2.xml" Id="Rc1cbca179e7d4400" /><Relationship Type="http://schemas.openxmlformats.org/officeDocument/2006/relationships/slide" Target="/ppt/slides/slide3.xml" Id="R0a917eadef0f4382" /><Relationship Type="http://schemas.openxmlformats.org/officeDocument/2006/relationships/slide" Target="/ppt/slides/slide4.xml" Id="R65d7fbb9fad9482b" /><Relationship Type="http://schemas.openxmlformats.org/officeDocument/2006/relationships/slide" Target="/ppt/slides/slide5.xml" Id="Rae89ed350d134e91" /><Relationship Type="http://schemas.openxmlformats.org/officeDocument/2006/relationships/slide" Target="/ppt/slides/slide6.xml" Id="R25eb09e343f445c2" /><Relationship Type="http://schemas.openxmlformats.org/officeDocument/2006/relationships/slide" Target="/ppt/slides/slide7.xml" Id="R15703ad85d1941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9cea2aab44f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59c61f98d4e77" /><Relationship Type="http://schemas.openxmlformats.org/officeDocument/2006/relationships/theme" Target="/ppt/slideMasters/theme/theme1.xml" Id="R5397160398cf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59c61f98d4e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21bb482f3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465a643734a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4aa44e39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c10d057924d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464e9a82749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5e505ba24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d0b9bba3a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