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6602bcc43b47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15a39723d3484c"/>
  </p:sldMasterIdLst>
  <p:sldIdLst>
    <p:sldId xmlns:r="http://schemas.openxmlformats.org/officeDocument/2006/relationships" id="256" r:id="R1815357b8d8346c9"/>
    <p:sldId xmlns:r="http://schemas.openxmlformats.org/officeDocument/2006/relationships" id="257" r:id="R5097254fb68f45ef"/>
    <p:sldId xmlns:r="http://schemas.openxmlformats.org/officeDocument/2006/relationships" id="258" r:id="R2a7898d80c324855"/>
    <p:sldId xmlns:r="http://schemas.openxmlformats.org/officeDocument/2006/relationships" id="259" r:id="R18eeb756e0f14475"/>
    <p:sldId xmlns:r="http://schemas.openxmlformats.org/officeDocument/2006/relationships" id="260" r:id="R2c0b9ecf160e4715"/>
    <p:sldId xmlns:r="http://schemas.openxmlformats.org/officeDocument/2006/relationships" id="261" r:id="Rc3e21b345e194c52"/>
    <p:sldId xmlns:r="http://schemas.openxmlformats.org/officeDocument/2006/relationships" id="262" r:id="R6ab6e88522ff4e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15a39723d3484c" /><Relationship Type="http://schemas.openxmlformats.org/officeDocument/2006/relationships/slide" Target="/ppt/slides/slide1.xml" Id="R1815357b8d8346c9" /><Relationship Type="http://schemas.openxmlformats.org/officeDocument/2006/relationships/slide" Target="/ppt/slides/slide2.xml" Id="R5097254fb68f45ef" /><Relationship Type="http://schemas.openxmlformats.org/officeDocument/2006/relationships/slide" Target="/ppt/slides/slide3.xml" Id="R2a7898d80c324855" /><Relationship Type="http://schemas.openxmlformats.org/officeDocument/2006/relationships/slide" Target="/ppt/slides/slide4.xml" Id="R18eeb756e0f14475" /><Relationship Type="http://schemas.openxmlformats.org/officeDocument/2006/relationships/slide" Target="/ppt/slides/slide5.xml" Id="R2c0b9ecf160e4715" /><Relationship Type="http://schemas.openxmlformats.org/officeDocument/2006/relationships/slide" Target="/ppt/slides/slide6.xml" Id="Rc3e21b345e194c52" /><Relationship Type="http://schemas.openxmlformats.org/officeDocument/2006/relationships/slide" Target="/ppt/slides/slide7.xml" Id="R6ab6e88522ff4e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5e5e4960824f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d4f0abf1e416f" /><Relationship Type="http://schemas.openxmlformats.org/officeDocument/2006/relationships/theme" Target="/ppt/slideMasters/theme/theme1.xml" Id="Rb56afb882df840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3d4f0abf1e41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38ddced2b44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21d632ef64e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23f455ce648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eee0f69a144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dfbdb3ff74d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1a2dfa3b247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eebe306a143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REMO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−182 390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744 723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50 656 946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72 129 307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KASRIS AS  –  31,7 %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MAROM AS  –  31,7 %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SILDRING AS  –  31,7 %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GERD REME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ADB Senteret AS, Langgata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4515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983 453 821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REMO AS</a:t>
            </a:r>
          </a:p>
        </p:txBody>
      </p:sp>
    </p:spTree>
  </p:cSld>
  <p:clrMapOvr>
    <a:masterClrMapping xmlns:a="http://schemas.openxmlformats.org/drawingml/2006/main"/>
  </p:clrMapOvr>
</p:sld>
</file>