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c6c431827f4b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39c849dd954827"/>
  </p:sldMasterIdLst>
  <p:sldIdLst>
    <p:sldId xmlns:r="http://schemas.openxmlformats.org/officeDocument/2006/relationships" id="256" r:id="Rdc998d3cf358459b"/>
    <p:sldId xmlns:r="http://schemas.openxmlformats.org/officeDocument/2006/relationships" id="257" r:id="Rb7d4a4f2e5604d1c"/>
    <p:sldId xmlns:r="http://schemas.openxmlformats.org/officeDocument/2006/relationships" id="258" r:id="Ra3e3bd14f47249f9"/>
    <p:sldId xmlns:r="http://schemas.openxmlformats.org/officeDocument/2006/relationships" id="259" r:id="R60c76d212fe74d31"/>
    <p:sldId xmlns:r="http://schemas.openxmlformats.org/officeDocument/2006/relationships" id="260" r:id="R5a71b2b186744ef8"/>
    <p:sldId xmlns:r="http://schemas.openxmlformats.org/officeDocument/2006/relationships" id="261" r:id="R190df50da69e46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39c849dd954827" /><Relationship Type="http://schemas.openxmlformats.org/officeDocument/2006/relationships/slide" Target="/ppt/slides/slide1.xml" Id="Rdc998d3cf358459b" /><Relationship Type="http://schemas.openxmlformats.org/officeDocument/2006/relationships/slide" Target="/ppt/slides/slide2.xml" Id="Rb7d4a4f2e5604d1c" /><Relationship Type="http://schemas.openxmlformats.org/officeDocument/2006/relationships/slide" Target="/ppt/slides/slide3.xml" Id="Ra3e3bd14f47249f9" /><Relationship Type="http://schemas.openxmlformats.org/officeDocument/2006/relationships/slide" Target="/ppt/slides/slide4.xml" Id="R60c76d212fe74d31" /><Relationship Type="http://schemas.openxmlformats.org/officeDocument/2006/relationships/slide" Target="/ppt/slides/slide5.xml" Id="R5a71b2b186744ef8" /><Relationship Type="http://schemas.openxmlformats.org/officeDocument/2006/relationships/slide" Target="/ppt/slides/slide6.xml" Id="R190df50da69e46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616c750f8944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55dbb5c034447" /><Relationship Type="http://schemas.openxmlformats.org/officeDocument/2006/relationships/theme" Target="/ppt/slideMasters/theme/theme1.xml" Id="R46201d41187345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255dbb5c0344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c3d2e906340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177d8ea3842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baea6775d4b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b00242ab44b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0aa4c89284d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8a90e831b43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