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d097d0b4f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2ebb6fc44a4b07"/>
  </p:sldMasterIdLst>
  <p:sldIdLst>
    <p:sldId xmlns:r="http://schemas.openxmlformats.org/officeDocument/2006/relationships" id="256" r:id="Rbcc35c9e89b748cb"/>
    <p:sldId xmlns:r="http://schemas.openxmlformats.org/officeDocument/2006/relationships" id="257" r:id="Rb239116039494e0b"/>
    <p:sldId xmlns:r="http://schemas.openxmlformats.org/officeDocument/2006/relationships" id="258" r:id="Rcd916a6bbd714f4f"/>
    <p:sldId xmlns:r="http://schemas.openxmlformats.org/officeDocument/2006/relationships" id="259" r:id="Rc6c60824273f4b62"/>
    <p:sldId xmlns:r="http://schemas.openxmlformats.org/officeDocument/2006/relationships" id="260" r:id="Rd2d82e865681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ebb6fc44a4b07" /><Relationship Type="http://schemas.openxmlformats.org/officeDocument/2006/relationships/slide" Target="/ppt/slides/slide1.xml" Id="Rbcc35c9e89b748cb" /><Relationship Type="http://schemas.openxmlformats.org/officeDocument/2006/relationships/slide" Target="/ppt/slides/slide2.xml" Id="Rb239116039494e0b" /><Relationship Type="http://schemas.openxmlformats.org/officeDocument/2006/relationships/slide" Target="/ppt/slides/slide3.xml" Id="Rcd916a6bbd714f4f" /><Relationship Type="http://schemas.openxmlformats.org/officeDocument/2006/relationships/slide" Target="/ppt/slides/slide4.xml" Id="Rc6c60824273f4b62" /><Relationship Type="http://schemas.openxmlformats.org/officeDocument/2006/relationships/slide" Target="/ppt/slides/slide5.xml" Id="Rd2d82e865681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88d480983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f84e902894013" /><Relationship Type="http://schemas.openxmlformats.org/officeDocument/2006/relationships/theme" Target="/ppt/slideMasters/theme/theme1.xml" Id="R0f7efef6c0cf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f84e90289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6d0e237a3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007d7722c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80baf2f3d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c84afc4ec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6ca91f9a9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