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79dfac66be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b96145a96445c"/>
  </p:sldMasterIdLst>
  <p:sldIdLst>
    <p:sldId xmlns:r="http://schemas.openxmlformats.org/officeDocument/2006/relationships" id="256" r:id="R0c0b5e5c019d4b00"/>
    <p:sldId xmlns:r="http://schemas.openxmlformats.org/officeDocument/2006/relationships" id="257" r:id="R84d2463ffeba49e8"/>
    <p:sldId xmlns:r="http://schemas.openxmlformats.org/officeDocument/2006/relationships" id="258" r:id="Re3e4a1015fd14ffb"/>
    <p:sldId xmlns:r="http://schemas.openxmlformats.org/officeDocument/2006/relationships" id="259" r:id="R0f88d1affd5742f6"/>
    <p:sldId xmlns:r="http://schemas.openxmlformats.org/officeDocument/2006/relationships" id="260" r:id="R9987a66268c6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b96145a96445c" /><Relationship Type="http://schemas.openxmlformats.org/officeDocument/2006/relationships/slide" Target="/ppt/slides/slide1.xml" Id="R0c0b5e5c019d4b00" /><Relationship Type="http://schemas.openxmlformats.org/officeDocument/2006/relationships/slide" Target="/ppt/slides/slide2.xml" Id="R84d2463ffeba49e8" /><Relationship Type="http://schemas.openxmlformats.org/officeDocument/2006/relationships/slide" Target="/ppt/slides/slide3.xml" Id="Re3e4a1015fd14ffb" /><Relationship Type="http://schemas.openxmlformats.org/officeDocument/2006/relationships/slide" Target="/ppt/slides/slide4.xml" Id="R0f88d1affd5742f6" /><Relationship Type="http://schemas.openxmlformats.org/officeDocument/2006/relationships/slide" Target="/ppt/slides/slide5.xml" Id="R9987a66268c6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7909ca3e2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7766696114cb1" /><Relationship Type="http://schemas.openxmlformats.org/officeDocument/2006/relationships/theme" Target="/ppt/slideMasters/theme/theme1.xml" Id="R3583bf7a5de44a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7766696114c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3eabd48a9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79afea471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d2a46aaa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634026f0a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4b644f78a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