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97ad5eb42b44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88e94570014724"/>
  </p:sldMasterIdLst>
  <p:sldIdLst>
    <p:sldId xmlns:r="http://schemas.openxmlformats.org/officeDocument/2006/relationships" id="256" r:id="Ref9d1eda506f43ed"/>
    <p:sldId xmlns:r="http://schemas.openxmlformats.org/officeDocument/2006/relationships" id="257" r:id="R80f7fb203a2949a2"/>
    <p:sldId xmlns:r="http://schemas.openxmlformats.org/officeDocument/2006/relationships" id="258" r:id="R526f3c0e93494b61"/>
    <p:sldId xmlns:r="http://schemas.openxmlformats.org/officeDocument/2006/relationships" id="259" r:id="R54d1db5fbcca4ab9"/>
    <p:sldId xmlns:r="http://schemas.openxmlformats.org/officeDocument/2006/relationships" id="260" r:id="Re13116061c1249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88e94570014724" /><Relationship Type="http://schemas.openxmlformats.org/officeDocument/2006/relationships/slide" Target="/ppt/slides/slide1.xml" Id="Ref9d1eda506f43ed" /><Relationship Type="http://schemas.openxmlformats.org/officeDocument/2006/relationships/slide" Target="/ppt/slides/slide2.xml" Id="R80f7fb203a2949a2" /><Relationship Type="http://schemas.openxmlformats.org/officeDocument/2006/relationships/slide" Target="/ppt/slides/slide3.xml" Id="R526f3c0e93494b61" /><Relationship Type="http://schemas.openxmlformats.org/officeDocument/2006/relationships/slide" Target="/ppt/slides/slide4.xml" Id="R54d1db5fbcca4ab9" /><Relationship Type="http://schemas.openxmlformats.org/officeDocument/2006/relationships/slide" Target="/ppt/slides/slide5.xml" Id="Re13116061c1249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67fc0fcf2844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26e4043e641f0" /><Relationship Type="http://schemas.openxmlformats.org/officeDocument/2006/relationships/theme" Target="/ppt/slideMasters/theme/theme1.xml" Id="R52e807a367a54a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f26e4043e641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f447c166945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23145f9a240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99ca4a12044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02f916f4a40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2dabc344f42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GRANÅSEN REKRUTTSENTER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GRANÅSEN REKRUTTSENTER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983 760 708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