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0f3f7a071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94ddb858c4201"/>
  </p:sldMasterIdLst>
  <p:sldIdLst>
    <p:sldId xmlns:r="http://schemas.openxmlformats.org/officeDocument/2006/relationships" id="256" r:id="R49fc2c76ff754805"/>
    <p:sldId xmlns:r="http://schemas.openxmlformats.org/officeDocument/2006/relationships" id="257" r:id="R82fb4e465b6a4816"/>
    <p:sldId xmlns:r="http://schemas.openxmlformats.org/officeDocument/2006/relationships" id="258" r:id="R2eda6f2bb40444e5"/>
    <p:sldId xmlns:r="http://schemas.openxmlformats.org/officeDocument/2006/relationships" id="259" r:id="R0dd2a68c16de4118"/>
    <p:sldId xmlns:r="http://schemas.openxmlformats.org/officeDocument/2006/relationships" id="260" r:id="R298c502168194e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94ddb858c4201" /><Relationship Type="http://schemas.openxmlformats.org/officeDocument/2006/relationships/slide" Target="/ppt/slides/slide1.xml" Id="R49fc2c76ff754805" /><Relationship Type="http://schemas.openxmlformats.org/officeDocument/2006/relationships/slide" Target="/ppt/slides/slide2.xml" Id="R82fb4e465b6a4816" /><Relationship Type="http://schemas.openxmlformats.org/officeDocument/2006/relationships/slide" Target="/ppt/slides/slide3.xml" Id="R2eda6f2bb40444e5" /><Relationship Type="http://schemas.openxmlformats.org/officeDocument/2006/relationships/slide" Target="/ppt/slides/slide4.xml" Id="R0dd2a68c16de4118" /><Relationship Type="http://schemas.openxmlformats.org/officeDocument/2006/relationships/slide" Target="/ppt/slides/slide5.xml" Id="R298c502168194e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3aaaec4e44f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f8a198c746d2" /><Relationship Type="http://schemas.openxmlformats.org/officeDocument/2006/relationships/theme" Target="/ppt/slideMasters/theme/theme1.xml" Id="R45502a244c97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bf8a198c7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792ad0f78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5cd501047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1f1177ea47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cdb60165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0b224b0d9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