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93074c29c4a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a4f8fbf0c40b7"/>
  </p:sldMasterIdLst>
  <p:sldIdLst>
    <p:sldId xmlns:r="http://schemas.openxmlformats.org/officeDocument/2006/relationships" id="256" r:id="R1f0e3672bb3e4046"/>
    <p:sldId xmlns:r="http://schemas.openxmlformats.org/officeDocument/2006/relationships" id="257" r:id="Re4c83280371f4710"/>
    <p:sldId xmlns:r="http://schemas.openxmlformats.org/officeDocument/2006/relationships" id="258" r:id="R6498e78069d14740"/>
    <p:sldId xmlns:r="http://schemas.openxmlformats.org/officeDocument/2006/relationships" id="259" r:id="R1cd4d4dda2044bb8"/>
    <p:sldId xmlns:r="http://schemas.openxmlformats.org/officeDocument/2006/relationships" id="260" r:id="R85c5876711c44d87"/>
    <p:sldId xmlns:r="http://schemas.openxmlformats.org/officeDocument/2006/relationships" id="261" r:id="R1f3d1cd123154135"/>
    <p:sldId xmlns:r="http://schemas.openxmlformats.org/officeDocument/2006/relationships" id="262" r:id="R144928044a9b48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a4f8fbf0c40b7" /><Relationship Type="http://schemas.openxmlformats.org/officeDocument/2006/relationships/slide" Target="/ppt/slides/slide1.xml" Id="R1f0e3672bb3e4046" /><Relationship Type="http://schemas.openxmlformats.org/officeDocument/2006/relationships/slide" Target="/ppt/slides/slide2.xml" Id="Re4c83280371f4710" /><Relationship Type="http://schemas.openxmlformats.org/officeDocument/2006/relationships/slide" Target="/ppt/slides/slide3.xml" Id="R6498e78069d14740" /><Relationship Type="http://schemas.openxmlformats.org/officeDocument/2006/relationships/slide" Target="/ppt/slides/slide4.xml" Id="R1cd4d4dda2044bb8" /><Relationship Type="http://schemas.openxmlformats.org/officeDocument/2006/relationships/slide" Target="/ppt/slides/slide5.xml" Id="R85c5876711c44d87" /><Relationship Type="http://schemas.openxmlformats.org/officeDocument/2006/relationships/slide" Target="/ppt/slides/slide6.xml" Id="R1f3d1cd123154135" /><Relationship Type="http://schemas.openxmlformats.org/officeDocument/2006/relationships/slide" Target="/ppt/slides/slide7.xml" Id="R144928044a9b48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2262ad944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6dc8ec034c43" /><Relationship Type="http://schemas.openxmlformats.org/officeDocument/2006/relationships/theme" Target="/ppt/slideMasters/theme/theme1.xml" Id="Rb01eb4e2510f4e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386dc8ec03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2086625bc43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b38bef86a46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fe23623e4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41bbfb7b9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6f5aad1774a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ffeb3fa21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191d8ad2c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