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a8897783e41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0c7316a4f848b5"/>
  </p:sldMasterIdLst>
  <p:sldIdLst>
    <p:sldId xmlns:r="http://schemas.openxmlformats.org/officeDocument/2006/relationships" id="256" r:id="R9bfcfcf7b40d4218"/>
    <p:sldId xmlns:r="http://schemas.openxmlformats.org/officeDocument/2006/relationships" id="257" r:id="R0b7c4e085690449e"/>
    <p:sldId xmlns:r="http://schemas.openxmlformats.org/officeDocument/2006/relationships" id="258" r:id="R396fab7e19054e3d"/>
    <p:sldId xmlns:r="http://schemas.openxmlformats.org/officeDocument/2006/relationships" id="259" r:id="R43f51cf36cd84db0"/>
    <p:sldId xmlns:r="http://schemas.openxmlformats.org/officeDocument/2006/relationships" id="260" r:id="R21d3876c21b6421e"/>
    <p:sldId xmlns:r="http://schemas.openxmlformats.org/officeDocument/2006/relationships" id="261" r:id="Rb321f81ac51444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c7316a4f848b5" /><Relationship Type="http://schemas.openxmlformats.org/officeDocument/2006/relationships/slide" Target="/ppt/slides/slide1.xml" Id="R9bfcfcf7b40d4218" /><Relationship Type="http://schemas.openxmlformats.org/officeDocument/2006/relationships/slide" Target="/ppt/slides/slide2.xml" Id="R0b7c4e085690449e" /><Relationship Type="http://schemas.openxmlformats.org/officeDocument/2006/relationships/slide" Target="/ppt/slides/slide3.xml" Id="R396fab7e19054e3d" /><Relationship Type="http://schemas.openxmlformats.org/officeDocument/2006/relationships/slide" Target="/ppt/slides/slide4.xml" Id="R43f51cf36cd84db0" /><Relationship Type="http://schemas.openxmlformats.org/officeDocument/2006/relationships/slide" Target="/ppt/slides/slide5.xml" Id="R21d3876c21b6421e" /><Relationship Type="http://schemas.openxmlformats.org/officeDocument/2006/relationships/slide" Target="/ppt/slides/slide6.xml" Id="Rb321f81ac51444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eefc940a240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1d8fdabbf418f" /><Relationship Type="http://schemas.openxmlformats.org/officeDocument/2006/relationships/theme" Target="/ppt/slideMasters/theme/theme1.xml" Id="R4ba8de6ed34945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1d8fdabbf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9a36e24a345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44621a85243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395ccc00c41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f75e518714e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dddc26b28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c6347a5e9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