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170e8ba9c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bce2fc1e84c69"/>
  </p:sldMasterIdLst>
  <p:sldIdLst>
    <p:sldId xmlns:r="http://schemas.openxmlformats.org/officeDocument/2006/relationships" id="256" r:id="Rf093bc736e904927"/>
    <p:sldId xmlns:r="http://schemas.openxmlformats.org/officeDocument/2006/relationships" id="257" r:id="R82bbe2d7f4a04dc4"/>
    <p:sldId xmlns:r="http://schemas.openxmlformats.org/officeDocument/2006/relationships" id="258" r:id="R00af286907a44671"/>
    <p:sldId xmlns:r="http://schemas.openxmlformats.org/officeDocument/2006/relationships" id="259" r:id="R446605d51631450a"/>
    <p:sldId xmlns:r="http://schemas.openxmlformats.org/officeDocument/2006/relationships" id="260" r:id="Rfc0761d121e1428b"/>
    <p:sldId xmlns:r="http://schemas.openxmlformats.org/officeDocument/2006/relationships" id="261" r:id="Rcb7e2c3ca88145a8"/>
    <p:sldId xmlns:r="http://schemas.openxmlformats.org/officeDocument/2006/relationships" id="262" r:id="Rd6d749070181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bce2fc1e84c69" /><Relationship Type="http://schemas.openxmlformats.org/officeDocument/2006/relationships/slide" Target="/ppt/slides/slide1.xml" Id="Rf093bc736e904927" /><Relationship Type="http://schemas.openxmlformats.org/officeDocument/2006/relationships/slide" Target="/ppt/slides/slide2.xml" Id="R82bbe2d7f4a04dc4" /><Relationship Type="http://schemas.openxmlformats.org/officeDocument/2006/relationships/slide" Target="/ppt/slides/slide3.xml" Id="R00af286907a44671" /><Relationship Type="http://schemas.openxmlformats.org/officeDocument/2006/relationships/slide" Target="/ppt/slides/slide4.xml" Id="R446605d51631450a" /><Relationship Type="http://schemas.openxmlformats.org/officeDocument/2006/relationships/slide" Target="/ppt/slides/slide5.xml" Id="Rfc0761d121e1428b" /><Relationship Type="http://schemas.openxmlformats.org/officeDocument/2006/relationships/slide" Target="/ppt/slides/slide6.xml" Id="Rcb7e2c3ca88145a8" /><Relationship Type="http://schemas.openxmlformats.org/officeDocument/2006/relationships/slide" Target="/ppt/slides/slide7.xml" Id="Rd6d749070181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22efcdb97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4431c9f0a4f08" /><Relationship Type="http://schemas.openxmlformats.org/officeDocument/2006/relationships/theme" Target="/ppt/slideMasters/theme/theme1.xml" Id="Rfb92e9a7f630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c4431c9f0a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f3191065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c809a748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9dd443d3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420da885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59ead68a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92936676f4a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74f51e3d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