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4d4b1f46a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a6f957d264f31"/>
  </p:sldMasterIdLst>
  <p:sldIdLst>
    <p:sldId xmlns:r="http://schemas.openxmlformats.org/officeDocument/2006/relationships" id="256" r:id="R96123939eabd4021"/>
    <p:sldId xmlns:r="http://schemas.openxmlformats.org/officeDocument/2006/relationships" id="257" r:id="Rb2e8b0b03977470d"/>
    <p:sldId xmlns:r="http://schemas.openxmlformats.org/officeDocument/2006/relationships" id="258" r:id="R279182fe80e64377"/>
    <p:sldId xmlns:r="http://schemas.openxmlformats.org/officeDocument/2006/relationships" id="259" r:id="R24240e7797434890"/>
    <p:sldId xmlns:r="http://schemas.openxmlformats.org/officeDocument/2006/relationships" id="260" r:id="R92b07e8a449c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a6f957d264f31" /><Relationship Type="http://schemas.openxmlformats.org/officeDocument/2006/relationships/slide" Target="/ppt/slides/slide1.xml" Id="R96123939eabd4021" /><Relationship Type="http://schemas.openxmlformats.org/officeDocument/2006/relationships/slide" Target="/ppt/slides/slide2.xml" Id="Rb2e8b0b03977470d" /><Relationship Type="http://schemas.openxmlformats.org/officeDocument/2006/relationships/slide" Target="/ppt/slides/slide3.xml" Id="R279182fe80e64377" /><Relationship Type="http://schemas.openxmlformats.org/officeDocument/2006/relationships/slide" Target="/ppt/slides/slide4.xml" Id="R24240e7797434890" /><Relationship Type="http://schemas.openxmlformats.org/officeDocument/2006/relationships/slide" Target="/ppt/slides/slide5.xml" Id="R92b07e8a449c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50dc85cfb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52e9fc944ead" /><Relationship Type="http://schemas.openxmlformats.org/officeDocument/2006/relationships/theme" Target="/ppt/slideMasters/theme/theme1.xml" Id="R800120b8f6bd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e52e9fc94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802f4521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92c92b26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525e8cce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d1ef832b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b3a62c695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984 309 708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