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e5fdacadf14b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0ae9104f854be1"/>
  </p:sldMasterIdLst>
  <p:sldIdLst>
    <p:sldId xmlns:r="http://schemas.openxmlformats.org/officeDocument/2006/relationships" id="256" r:id="Rdc7b2a99da574f2c"/>
    <p:sldId xmlns:r="http://schemas.openxmlformats.org/officeDocument/2006/relationships" id="257" r:id="Re82d2fd2100c477c"/>
    <p:sldId xmlns:r="http://schemas.openxmlformats.org/officeDocument/2006/relationships" id="258" r:id="R83361d818c084420"/>
    <p:sldId xmlns:r="http://schemas.openxmlformats.org/officeDocument/2006/relationships" id="259" r:id="R87cc96b9e13e403b"/>
    <p:sldId xmlns:r="http://schemas.openxmlformats.org/officeDocument/2006/relationships" id="260" r:id="R2e0cc57016554877"/>
    <p:sldId xmlns:r="http://schemas.openxmlformats.org/officeDocument/2006/relationships" id="261" r:id="Rab684368de9b48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ae9104f854be1" /><Relationship Type="http://schemas.openxmlformats.org/officeDocument/2006/relationships/slide" Target="/ppt/slides/slide1.xml" Id="Rdc7b2a99da574f2c" /><Relationship Type="http://schemas.openxmlformats.org/officeDocument/2006/relationships/slide" Target="/ppt/slides/slide2.xml" Id="Re82d2fd2100c477c" /><Relationship Type="http://schemas.openxmlformats.org/officeDocument/2006/relationships/slide" Target="/ppt/slides/slide3.xml" Id="R83361d818c084420" /><Relationship Type="http://schemas.openxmlformats.org/officeDocument/2006/relationships/slide" Target="/ppt/slides/slide4.xml" Id="R87cc96b9e13e403b" /><Relationship Type="http://schemas.openxmlformats.org/officeDocument/2006/relationships/slide" Target="/ppt/slides/slide5.xml" Id="R2e0cc57016554877" /><Relationship Type="http://schemas.openxmlformats.org/officeDocument/2006/relationships/slide" Target="/ppt/slides/slide6.xml" Id="Rab684368de9b48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04945863246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b8fcb49df4f37" /><Relationship Type="http://schemas.openxmlformats.org/officeDocument/2006/relationships/theme" Target="/ppt/slideMasters/theme/theme1.xml" Id="R29376c8816a1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b8fcb49df4f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f4fb9f7ab45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5f49c97d04f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c2d8b168d4d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ba35a452f4e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9ce1706a949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3e6e7076447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