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ead071c96d4f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1cd92a2d1f4b6f"/>
  </p:sldMasterIdLst>
  <p:sldIdLst>
    <p:sldId xmlns:r="http://schemas.openxmlformats.org/officeDocument/2006/relationships" id="256" r:id="Rcc91e46aaeec4db6"/>
    <p:sldId xmlns:r="http://schemas.openxmlformats.org/officeDocument/2006/relationships" id="257" r:id="R34d172f792924790"/>
    <p:sldId xmlns:r="http://schemas.openxmlformats.org/officeDocument/2006/relationships" id="258" r:id="R99c601701e7b4077"/>
    <p:sldId xmlns:r="http://schemas.openxmlformats.org/officeDocument/2006/relationships" id="259" r:id="R995ab78bc09d416d"/>
    <p:sldId xmlns:r="http://schemas.openxmlformats.org/officeDocument/2006/relationships" id="260" r:id="Rd7633ed836ec4e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1cd92a2d1f4b6f" /><Relationship Type="http://schemas.openxmlformats.org/officeDocument/2006/relationships/slide" Target="/ppt/slides/slide1.xml" Id="Rcc91e46aaeec4db6" /><Relationship Type="http://schemas.openxmlformats.org/officeDocument/2006/relationships/slide" Target="/ppt/slides/slide2.xml" Id="R34d172f792924790" /><Relationship Type="http://schemas.openxmlformats.org/officeDocument/2006/relationships/slide" Target="/ppt/slides/slide3.xml" Id="R99c601701e7b4077" /><Relationship Type="http://schemas.openxmlformats.org/officeDocument/2006/relationships/slide" Target="/ppt/slides/slide4.xml" Id="R995ab78bc09d416d" /><Relationship Type="http://schemas.openxmlformats.org/officeDocument/2006/relationships/slide" Target="/ppt/slides/slide5.xml" Id="Rd7633ed836ec4e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7ef8045d204d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2ab4c223b44f8" /><Relationship Type="http://schemas.openxmlformats.org/officeDocument/2006/relationships/theme" Target="/ppt/slideMasters/theme/theme1.xml" Id="Re5455820511e4b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12ab4c223b44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7462d6f1d47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30a6df96646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61265db0641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d440fb1f645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670a6aff64b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984 463 243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